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av" ContentType="audio/x-wav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bookmarkIdSeed="2">
  <p:sldMasterIdLst>
    <p:sldMasterId id="2147483648" r:id="rId1"/>
    <p:sldMasterId id="2147483659" r:id="rId2"/>
  </p:sldMasterIdLst>
  <p:sldIdLst>
    <p:sldId id="256" r:id="rId3"/>
    <p:sldId id="288" r:id="rId4"/>
    <p:sldId id="257" r:id="rId5"/>
    <p:sldId id="259" r:id="rId6"/>
    <p:sldId id="260" r:id="rId7"/>
    <p:sldId id="284" r:id="rId8"/>
    <p:sldId id="268" r:id="rId9"/>
    <p:sldId id="270" r:id="rId10"/>
    <p:sldId id="271" r:id="rId11"/>
    <p:sldId id="272" r:id="rId12"/>
    <p:sldId id="273" r:id="rId13"/>
    <p:sldId id="286" r:id="rId14"/>
    <p:sldId id="289" r:id="rId15"/>
    <p:sldId id="290" r:id="rId16"/>
    <p:sldId id="287" r:id="rId1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3A1C"/>
    <a:srgbClr val="F64C00"/>
    <a:srgbClr val="FF29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59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cap="all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/>
              <a:t>价值损失</a:t>
            </a:r>
            <a:r>
              <a:rPr lang="en-US"/>
              <a:t>/</a:t>
            </a:r>
            <a:r>
              <a:rPr lang="zh-CN"/>
              <a:t>亿美元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cap="all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view3D>
      <c:rotX val="5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价值损失/亿美元</c:v>
                </c:pt>
              </c:strCache>
            </c:strRef>
          </c:tx>
          <c:dPt>
            <c:idx val="0"/>
            <c:bubble3D val="0"/>
            <c:spPr>
              <a:solidFill>
                <a:schemeClr val="accent1">
                  <a:alpha val="90000"/>
                </a:schemeClr>
              </a:solidFill>
              <a:ln w="19050">
                <a:solidFill>
                  <a:schemeClr val="accent1">
                    <a:lumMod val="75000"/>
                  </a:schemeClr>
                </a:solidFill>
              </a:ln>
              <a:effectLst>
                <a:innerShdw blurRad="114300">
                  <a:schemeClr val="accent1">
                    <a:lumMod val="75000"/>
                  </a:schemeClr>
                </a:innerShdw>
              </a:effectLst>
              <a:scene3d>
                <a:camera prst="orthographicFront"/>
                <a:lightRig rig="threePt" dir="t"/>
              </a:scene3d>
              <a:sp3d contourW="19050" prstMaterial="flat">
                <a:contourClr>
                  <a:schemeClr val="accent1">
                    <a:lumMod val="75000"/>
                  </a:schemeClr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2-7FCD-43BF-8B01-D7E2D3F77D49}"/>
              </c:ext>
            </c:extLst>
          </c:dPt>
          <c:dPt>
            <c:idx val="1"/>
            <c:bubble3D val="0"/>
            <c:spPr>
              <a:solidFill>
                <a:schemeClr val="accent2">
                  <a:alpha val="90000"/>
                </a:schemeClr>
              </a:solidFill>
              <a:ln w="19050">
                <a:solidFill>
                  <a:schemeClr val="accent2">
                    <a:lumMod val="75000"/>
                  </a:schemeClr>
                </a:solidFill>
              </a:ln>
              <a:effectLst>
                <a:innerShdw blurRad="114300">
                  <a:schemeClr val="accent2">
                    <a:lumMod val="75000"/>
                  </a:schemeClr>
                </a:innerShdw>
              </a:effectLst>
              <a:scene3d>
                <a:camera prst="orthographicFront"/>
                <a:lightRig rig="threePt" dir="t"/>
              </a:scene3d>
              <a:sp3d contourW="19050" prstMaterial="flat">
                <a:contourClr>
                  <a:schemeClr val="accent2">
                    <a:lumMod val="75000"/>
                  </a:schemeClr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7FCD-43BF-8B01-D7E2D3F77D49}"/>
              </c:ext>
            </c:extLst>
          </c:dPt>
          <c:dPt>
            <c:idx val="2"/>
            <c:bubble3D val="0"/>
            <c:spPr>
              <a:solidFill>
                <a:schemeClr val="accent3">
                  <a:alpha val="90000"/>
                </a:schemeClr>
              </a:solidFill>
              <a:ln w="19050">
                <a:solidFill>
                  <a:schemeClr val="accent3">
                    <a:lumMod val="75000"/>
                  </a:schemeClr>
                </a:solidFill>
              </a:ln>
              <a:effectLst>
                <a:innerShdw blurRad="114300">
                  <a:schemeClr val="accent3">
                    <a:lumMod val="75000"/>
                  </a:schemeClr>
                </a:innerShdw>
              </a:effectLst>
              <a:scene3d>
                <a:camera prst="orthographicFront"/>
                <a:lightRig rig="threePt" dir="t"/>
              </a:scene3d>
              <a:sp3d contourW="19050" prstMaterial="flat">
                <a:contourClr>
                  <a:schemeClr val="accent3">
                    <a:lumMod val="75000"/>
                  </a:schemeClr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4-7FCD-43BF-8B01-D7E2D3F77D49}"/>
              </c:ext>
            </c:extLst>
          </c:dPt>
          <c:dPt>
            <c:idx val="3"/>
            <c:bubble3D val="0"/>
            <c:spPr>
              <a:solidFill>
                <a:schemeClr val="accent4">
                  <a:alpha val="90000"/>
                </a:schemeClr>
              </a:solidFill>
              <a:ln w="19050">
                <a:solidFill>
                  <a:schemeClr val="accent4">
                    <a:lumMod val="75000"/>
                  </a:schemeClr>
                </a:solidFill>
              </a:ln>
              <a:effectLst>
                <a:innerShdw blurRad="114300">
                  <a:schemeClr val="accent4">
                    <a:lumMod val="75000"/>
                  </a:schemeClr>
                </a:innerShdw>
              </a:effectLst>
              <a:scene3d>
                <a:camera prst="orthographicFront"/>
                <a:lightRig rig="threePt" dir="t"/>
              </a:scene3d>
              <a:sp3d contourW="19050" prstMaterial="flat">
                <a:contourClr>
                  <a:schemeClr val="accent4">
                    <a:lumMod val="75000"/>
                  </a:schemeClr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7FCD-43BF-8B01-D7E2D3F77D49}"/>
              </c:ext>
            </c:extLst>
          </c:dPt>
          <c:dLbls>
            <c:dLbl>
              <c:idx val="0"/>
              <c:spPr>
                <a:solidFill>
                  <a:schemeClr val="lt1">
                    <a:alpha val="90000"/>
                  </a:schemeClr>
                </a:solidFill>
                <a:ln w="12700" cap="flat" cmpd="sng" algn="ctr">
                  <a:solidFill>
                    <a:schemeClr val="accent1"/>
                  </a:solidFill>
                  <a:round/>
                </a:ln>
                <a:effectLst>
                  <a:outerShdw blurRad="50800" dist="38100" dir="2700000" algn="tl" rotWithShape="0">
                    <a:schemeClr val="accent1">
                      <a:lumMod val="75000"/>
                      <a:alpha val="40000"/>
                    </a:schemeClr>
                  </a:outerShdw>
                </a:effectLst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0" i="0" u="none" strike="noStrike" kern="1200" baseline="0">
                      <a:solidFill>
                        <a:schemeClr val="accent1"/>
                      </a:solidFill>
                      <a:effectLst/>
                      <a:latin typeface="+mn-lt"/>
                      <a:ea typeface="+mn-ea"/>
                      <a:cs typeface="+mn-cs"/>
                    </a:defRPr>
                  </a:pPr>
                  <a:endParaRPr lang="zh-CN"/>
                </a:p>
              </c:txPr>
              <c:dLblPos val="in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2-7FCD-43BF-8B01-D7E2D3F77D49}"/>
                </c:ext>
              </c:extLst>
            </c:dLbl>
            <c:dLbl>
              <c:idx val="1"/>
              <c:spPr>
                <a:solidFill>
                  <a:schemeClr val="lt1">
                    <a:alpha val="90000"/>
                  </a:schemeClr>
                </a:solidFill>
                <a:ln w="12700" cap="flat" cmpd="sng" algn="ctr">
                  <a:solidFill>
                    <a:schemeClr val="accent2"/>
                  </a:solidFill>
                  <a:round/>
                </a:ln>
                <a:effectLst>
                  <a:outerShdw blurRad="50800" dist="38100" dir="2700000" algn="tl" rotWithShape="0">
                    <a:schemeClr val="accent2">
                      <a:lumMod val="75000"/>
                      <a:alpha val="40000"/>
                    </a:schemeClr>
                  </a:outerShdw>
                </a:effectLst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0" i="0" u="none" strike="noStrike" kern="1200" baseline="0">
                      <a:solidFill>
                        <a:schemeClr val="accent2"/>
                      </a:solidFill>
                      <a:effectLst/>
                      <a:latin typeface="+mn-lt"/>
                      <a:ea typeface="+mn-ea"/>
                      <a:cs typeface="+mn-cs"/>
                    </a:defRPr>
                  </a:pPr>
                  <a:endParaRPr lang="zh-CN"/>
                </a:p>
              </c:txPr>
              <c:dLblPos val="in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3-7FCD-43BF-8B01-D7E2D3F77D49}"/>
                </c:ext>
              </c:extLst>
            </c:dLbl>
            <c:dLbl>
              <c:idx val="2"/>
              <c:spPr>
                <a:solidFill>
                  <a:schemeClr val="lt1">
                    <a:alpha val="90000"/>
                  </a:schemeClr>
                </a:solidFill>
                <a:ln w="12700" cap="flat" cmpd="sng" algn="ctr">
                  <a:solidFill>
                    <a:schemeClr val="accent3"/>
                  </a:solidFill>
                  <a:round/>
                </a:ln>
                <a:effectLst>
                  <a:outerShdw blurRad="50800" dist="38100" dir="2700000" algn="tl" rotWithShape="0">
                    <a:schemeClr val="accent3">
                      <a:lumMod val="75000"/>
                      <a:alpha val="40000"/>
                    </a:schemeClr>
                  </a:outerShdw>
                </a:effectLst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0" i="0" u="none" strike="noStrike" kern="1200" baseline="0">
                      <a:solidFill>
                        <a:schemeClr val="accent3"/>
                      </a:solidFill>
                      <a:effectLst/>
                      <a:latin typeface="+mn-lt"/>
                      <a:ea typeface="+mn-ea"/>
                      <a:cs typeface="+mn-cs"/>
                    </a:defRPr>
                  </a:pPr>
                  <a:endParaRPr lang="zh-CN"/>
                </a:p>
              </c:txPr>
              <c:dLblPos val="in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4-7FCD-43BF-8B01-D7E2D3F77D49}"/>
                </c:ext>
              </c:extLst>
            </c:dLbl>
            <c:dLbl>
              <c:idx val="3"/>
              <c:spPr>
                <a:solidFill>
                  <a:schemeClr val="lt1">
                    <a:alpha val="90000"/>
                  </a:schemeClr>
                </a:solidFill>
                <a:ln w="12700" cap="flat" cmpd="sng" algn="ctr">
                  <a:solidFill>
                    <a:schemeClr val="accent4"/>
                  </a:solidFill>
                  <a:round/>
                </a:ln>
                <a:effectLst>
                  <a:outerShdw blurRad="50800" dist="38100" dir="2700000" algn="tl" rotWithShape="0">
                    <a:schemeClr val="accent4">
                      <a:lumMod val="75000"/>
                      <a:alpha val="40000"/>
                    </a:schemeClr>
                  </a:outerShdw>
                </a:effectLst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0" i="0" u="none" strike="noStrike" kern="1200" baseline="0">
                      <a:solidFill>
                        <a:schemeClr val="accent4"/>
                      </a:solidFill>
                      <a:effectLst/>
                      <a:latin typeface="+mn-lt"/>
                      <a:ea typeface="+mn-ea"/>
                      <a:cs typeface="+mn-cs"/>
                    </a:defRPr>
                  </a:pPr>
                  <a:endParaRPr lang="zh-CN"/>
                </a:p>
              </c:txPr>
              <c:dLblPos val="in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5-7FCD-43BF-8B01-D7E2D3F77D49}"/>
                </c:ext>
              </c:extLst>
            </c:dLbl>
            <c:spPr>
              <a:solidFill>
                <a:prstClr val="white">
                  <a:alpha val="90000"/>
                </a:prstClr>
              </a:solidFill>
              <a:ln w="12700" cap="flat" cmpd="sng" algn="ctr">
                <a:solidFill>
                  <a:srgbClr val="FA4700"/>
                </a:solidFill>
                <a:round/>
              </a:ln>
              <a:effectLst>
                <a:outerShdw blurRad="50800" dist="38100" dir="2700000" algn="tl" rotWithShape="0">
                  <a:srgbClr val="FA4700">
                    <a:lumMod val="75000"/>
                    <a:alpha val="40000"/>
                  </a:srgbClr>
                </a:outerShdw>
              </a:effectLst>
            </c:spPr>
            <c:dLblPos val="inEnd"/>
            <c:showLegendKey val="0"/>
            <c:showVal val="0"/>
            <c:showCatName val="1"/>
            <c:showSerName val="0"/>
            <c:showPercent val="0"/>
            <c:showBubbleSize val="0"/>
            <c:showLeaderLines val="1"/>
            <c:leaderLines>
              <c:spPr>
                <a:ln w="9525">
                  <a:solidFill>
                    <a:schemeClr val="tx1">
                      <a:lumMod val="35000"/>
                      <a:lumOff val="65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2"/>
                <c:pt idx="0">
                  <c:v>电力部门630</c:v>
                </c:pt>
                <c:pt idx="1">
                  <c:v>运输业部门560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630</c:v>
                </c:pt>
                <c:pt idx="1">
                  <c:v>560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FCD-43BF-8B01-D7E2D3F77D49}"/>
            </c:ext>
          </c:extLst>
        </c:ser>
        <c:dLbls>
          <c:dLblPos val="inEnd"/>
          <c:showLegendKey val="0"/>
          <c:showVal val="0"/>
          <c:showCatName val="1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pattFill prst="pct5">
                <a:fgClr>
                  <a:schemeClr val="tx1">
                    <a:lumMod val="50000"/>
                    <a:lumOff val="50000"/>
                  </a:schemeClr>
                </a:fgClr>
                <a:bgClr>
                  <a:schemeClr val="bg1"/>
                </a:bgClr>
              </a:patt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63">
  <cs:axisTitle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587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>
      <cs:styleClr val="auto"/>
    </cs:lnRef>
    <cs:fillRef idx="0"/>
    <cs:effectRef idx="0">
      <cs:styleClr val="auto"/>
    </cs:effectRef>
    <cs:fontRef idx="minor">
      <cs:styleClr val="auto"/>
    </cs:fontRef>
    <cs:spPr>
      <a:solidFill>
        <a:schemeClr val="lt1">
          <a:alpha val="90000"/>
        </a:schemeClr>
      </a:solidFill>
      <a:ln w="12700" cap="flat" cmpd="sng" algn="ctr">
        <a:solidFill>
          <a:schemeClr val="phClr"/>
        </a:solidFill>
        <a:round/>
      </a:ln>
      <a:effectLst>
        <a:outerShdw blurRad="50800" dist="38100" dir="2700000" algn="tl" rotWithShape="0">
          <a:schemeClr val="phClr">
            <a:lumMod val="75000"/>
            <a:alpha val="40000"/>
          </a:schemeClr>
        </a:outerShdw>
      </a:effectLst>
    </cs:spPr>
    <cs:defRPr sz="1330" b="0" i="0" u="none" strike="noStrike" kern="1200" baseline="0">
      <a:effectLst/>
    </cs:defRPr>
    <cs:bodyPr rot="0" spcFirstLastPara="1" vertOverflow="clip" horzOverflow="clip" vert="horz" wrap="square" lIns="38100" tIns="19050" rIns="38100" bIns="19050" anchor="ctr" anchorCtr="1">
      <a:spAutoFit/>
    </cs:bodyPr>
  </cs:dataLabel>
  <cs:dataLabelCallout>
    <cs:lnRef idx="0">
      <cs:styleClr val="auto"/>
    </cs:lnRef>
    <cs:fillRef idx="0"/>
    <cs:effectRef idx="0">
      <cs:styleClr val="auto"/>
    </cs:effectRef>
    <cs:fontRef idx="minor">
      <cs:styleClr val="auto"/>
    </cs:fontRef>
    <cs:spPr>
      <a:solidFill>
        <a:schemeClr val="lt1">
          <a:alpha val="90000"/>
        </a:schemeClr>
      </a:solidFill>
      <a:ln w="12700" cap="flat" cmpd="sng" algn="ctr">
        <a:solidFill>
          <a:schemeClr val="phClr"/>
        </a:solidFill>
        <a:round/>
      </a:ln>
      <a:effectLst>
        <a:outerShdw blurRad="50800" dist="38100" dir="2700000" algn="tl" rotWithShape="0">
          <a:schemeClr val="phClr">
            <a:lumMod val="75000"/>
            <a:alpha val="40000"/>
          </a:schemeClr>
        </a:outerShdw>
      </a:effectLst>
    </cs:spPr>
    <cs:defRPr sz="1330" b="0" i="0" u="none" strike="noStrike" kern="1200" baseline="0">
      <a:effectLst/>
    </cs:defRPr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>
          <a:alpha val="70000"/>
        </a:schemeClr>
      </a:solidFill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tx1"/>
    </cs:fontRef>
    <cs:spPr>
      <a:solidFill>
        <a:schemeClr val="phClr">
          <a:alpha val="90000"/>
        </a:schemeClr>
      </a:solidFill>
      <a:ln w="19050">
        <a:solidFill>
          <a:schemeClr val="phClr">
            <a:lumMod val="75000"/>
          </a:schemeClr>
        </a:solidFill>
      </a:ln>
      <a:effectLst>
        <a:innerShdw blurRad="114300">
          <a:schemeClr val="phClr">
            <a:lumMod val="75000"/>
          </a:schemeClr>
        </a:innerShdw>
      </a:effectLst>
      <a:scene3d>
        <a:camera prst="orthographicFront"/>
        <a:lightRig rig="threePt" dir="t"/>
      </a:scene3d>
      <a:sp3d contourW="19050" prstMaterial="flat">
        <a:contourClr>
          <a:schemeClr val="accent4">
            <a:lumMod val="75000"/>
          </a:schemeClr>
        </a:contourClr>
      </a:sp3d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200" b="1" kern="1200" cap="all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587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 spc="20" baseline="0"/>
  </cs:valueAxis>
  <cs:wall>
    <cs:lnRef idx="0"/>
    <cs:fillRef idx="0"/>
    <cs:effectRef idx="0"/>
    <cs:fontRef idx="minor">
      <a:schemeClr val="dk1"/>
    </cs:fontRef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office.msn.com.cn/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tags" Target="../tags/tag14.xml"/><Relationship Id="rId13" Type="http://schemas.openxmlformats.org/officeDocument/2006/relationships/image" Target="../media/image4.png"/><Relationship Id="rId3" Type="http://schemas.openxmlformats.org/officeDocument/2006/relationships/tags" Target="../tags/tag9.xml"/><Relationship Id="rId7" Type="http://schemas.openxmlformats.org/officeDocument/2006/relationships/tags" Target="../tags/tag13.xml"/><Relationship Id="rId12" Type="http://schemas.openxmlformats.org/officeDocument/2006/relationships/slideMaster" Target="../slideMasters/slideMaster2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tags" Target="../tags/tag12.xml"/><Relationship Id="rId11" Type="http://schemas.openxmlformats.org/officeDocument/2006/relationships/tags" Target="../tags/tag17.xml"/><Relationship Id="rId5" Type="http://schemas.openxmlformats.org/officeDocument/2006/relationships/tags" Target="../tags/tag11.xml"/><Relationship Id="rId10" Type="http://schemas.openxmlformats.org/officeDocument/2006/relationships/tags" Target="../tags/tag16.xml"/><Relationship Id="rId4" Type="http://schemas.openxmlformats.org/officeDocument/2006/relationships/tags" Target="../tags/tag10.xml"/><Relationship Id="rId9" Type="http://schemas.openxmlformats.org/officeDocument/2006/relationships/tags" Target="../tags/tag15.xml"/><Relationship Id="rId14" Type="http://schemas.openxmlformats.org/officeDocument/2006/relationships/image" Target="../media/image5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tags" Target="../tags/tag20.xml"/><Relationship Id="rId7" Type="http://schemas.openxmlformats.org/officeDocument/2006/relationships/image" Target="../media/image6.png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22.xml"/><Relationship Id="rId4" Type="http://schemas.openxmlformats.org/officeDocument/2006/relationships/tags" Target="../tags/tag21.xml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tags" Target="../tags/tag30.xml"/><Relationship Id="rId3" Type="http://schemas.openxmlformats.org/officeDocument/2006/relationships/tags" Target="../tags/tag25.xml"/><Relationship Id="rId7" Type="http://schemas.openxmlformats.org/officeDocument/2006/relationships/tags" Target="../tags/tag29.xml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tags" Target="../tags/tag28.xml"/><Relationship Id="rId5" Type="http://schemas.openxmlformats.org/officeDocument/2006/relationships/tags" Target="../tags/tag27.xml"/><Relationship Id="rId10" Type="http://schemas.openxmlformats.org/officeDocument/2006/relationships/image" Target="../media/image4.png"/><Relationship Id="rId4" Type="http://schemas.openxmlformats.org/officeDocument/2006/relationships/tags" Target="../tags/tag26.xml"/><Relationship Id="rId9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tags" Target="../tags/tag38.xml"/><Relationship Id="rId13" Type="http://schemas.openxmlformats.org/officeDocument/2006/relationships/image" Target="../media/image8.png"/><Relationship Id="rId3" Type="http://schemas.openxmlformats.org/officeDocument/2006/relationships/tags" Target="../tags/tag33.xml"/><Relationship Id="rId7" Type="http://schemas.openxmlformats.org/officeDocument/2006/relationships/tags" Target="../tags/tag37.xml"/><Relationship Id="rId12" Type="http://schemas.openxmlformats.org/officeDocument/2006/relationships/image" Target="../media/image7.jpeg"/><Relationship Id="rId2" Type="http://schemas.openxmlformats.org/officeDocument/2006/relationships/tags" Target="../tags/tag32.xml"/><Relationship Id="rId1" Type="http://schemas.openxmlformats.org/officeDocument/2006/relationships/tags" Target="../tags/tag31.xml"/><Relationship Id="rId6" Type="http://schemas.openxmlformats.org/officeDocument/2006/relationships/tags" Target="../tags/tag36.xml"/><Relationship Id="rId11" Type="http://schemas.openxmlformats.org/officeDocument/2006/relationships/slideMaster" Target="../slideMasters/slideMaster2.xml"/><Relationship Id="rId5" Type="http://schemas.openxmlformats.org/officeDocument/2006/relationships/tags" Target="../tags/tag35.xml"/><Relationship Id="rId10" Type="http://schemas.openxmlformats.org/officeDocument/2006/relationships/tags" Target="../tags/tag40.xml"/><Relationship Id="rId4" Type="http://schemas.openxmlformats.org/officeDocument/2006/relationships/tags" Target="../tags/tag34.xml"/><Relationship Id="rId9" Type="http://schemas.openxmlformats.org/officeDocument/2006/relationships/tags" Target="../tags/tag39.xml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tags" Target="../tags/tag48.xml"/><Relationship Id="rId13" Type="http://schemas.openxmlformats.org/officeDocument/2006/relationships/slideMaster" Target="../slideMasters/slideMaster2.xml"/><Relationship Id="rId3" Type="http://schemas.openxmlformats.org/officeDocument/2006/relationships/tags" Target="../tags/tag43.xml"/><Relationship Id="rId7" Type="http://schemas.openxmlformats.org/officeDocument/2006/relationships/tags" Target="../tags/tag47.xml"/><Relationship Id="rId12" Type="http://schemas.openxmlformats.org/officeDocument/2006/relationships/tags" Target="../tags/tag52.xml"/><Relationship Id="rId2" Type="http://schemas.openxmlformats.org/officeDocument/2006/relationships/tags" Target="../tags/tag42.xml"/><Relationship Id="rId1" Type="http://schemas.openxmlformats.org/officeDocument/2006/relationships/tags" Target="../tags/tag41.xml"/><Relationship Id="rId6" Type="http://schemas.openxmlformats.org/officeDocument/2006/relationships/tags" Target="../tags/tag46.xml"/><Relationship Id="rId11" Type="http://schemas.openxmlformats.org/officeDocument/2006/relationships/tags" Target="../tags/tag51.xml"/><Relationship Id="rId5" Type="http://schemas.openxmlformats.org/officeDocument/2006/relationships/tags" Target="../tags/tag45.xml"/><Relationship Id="rId15" Type="http://schemas.openxmlformats.org/officeDocument/2006/relationships/image" Target="../media/image8.png"/><Relationship Id="rId10" Type="http://schemas.openxmlformats.org/officeDocument/2006/relationships/tags" Target="../tags/tag50.xml"/><Relationship Id="rId4" Type="http://schemas.openxmlformats.org/officeDocument/2006/relationships/tags" Target="../tags/tag44.xml"/><Relationship Id="rId9" Type="http://schemas.openxmlformats.org/officeDocument/2006/relationships/tags" Target="../tags/tag49.xml"/><Relationship Id="rId14" Type="http://schemas.openxmlformats.org/officeDocument/2006/relationships/image" Target="../media/image7.jpeg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tags" Target="../tags/tag60.xml"/><Relationship Id="rId3" Type="http://schemas.openxmlformats.org/officeDocument/2006/relationships/tags" Target="../tags/tag55.xml"/><Relationship Id="rId7" Type="http://schemas.openxmlformats.org/officeDocument/2006/relationships/tags" Target="../tags/tag59.xml"/><Relationship Id="rId2" Type="http://schemas.openxmlformats.org/officeDocument/2006/relationships/tags" Target="../tags/tag54.xml"/><Relationship Id="rId1" Type="http://schemas.openxmlformats.org/officeDocument/2006/relationships/tags" Target="../tags/tag53.xml"/><Relationship Id="rId6" Type="http://schemas.openxmlformats.org/officeDocument/2006/relationships/tags" Target="../tags/tag58.xml"/><Relationship Id="rId11" Type="http://schemas.openxmlformats.org/officeDocument/2006/relationships/image" Target="../media/image8.png"/><Relationship Id="rId5" Type="http://schemas.openxmlformats.org/officeDocument/2006/relationships/tags" Target="../tags/tag57.xml"/><Relationship Id="rId10" Type="http://schemas.openxmlformats.org/officeDocument/2006/relationships/image" Target="../media/image7.jpeg"/><Relationship Id="rId4" Type="http://schemas.openxmlformats.org/officeDocument/2006/relationships/tags" Target="../tags/tag56.xml"/><Relationship Id="rId9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tags" Target="../tags/tag63.xml"/><Relationship Id="rId2" Type="http://schemas.openxmlformats.org/officeDocument/2006/relationships/tags" Target="../tags/tag62.xml"/><Relationship Id="rId1" Type="http://schemas.openxmlformats.org/officeDocument/2006/relationships/tags" Target="../tags/tag61.xml"/><Relationship Id="rId4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tags" Target="../tags/tag71.xml"/><Relationship Id="rId13" Type="http://schemas.openxmlformats.org/officeDocument/2006/relationships/image" Target="../media/image8.png"/><Relationship Id="rId3" Type="http://schemas.openxmlformats.org/officeDocument/2006/relationships/tags" Target="../tags/tag66.xml"/><Relationship Id="rId7" Type="http://schemas.openxmlformats.org/officeDocument/2006/relationships/tags" Target="../tags/tag70.xml"/><Relationship Id="rId12" Type="http://schemas.openxmlformats.org/officeDocument/2006/relationships/image" Target="../media/image7.jpeg"/><Relationship Id="rId2" Type="http://schemas.openxmlformats.org/officeDocument/2006/relationships/tags" Target="../tags/tag65.xml"/><Relationship Id="rId1" Type="http://schemas.openxmlformats.org/officeDocument/2006/relationships/tags" Target="../tags/tag64.xml"/><Relationship Id="rId6" Type="http://schemas.openxmlformats.org/officeDocument/2006/relationships/tags" Target="../tags/tag69.xml"/><Relationship Id="rId11" Type="http://schemas.openxmlformats.org/officeDocument/2006/relationships/slideMaster" Target="../slideMasters/slideMaster2.xml"/><Relationship Id="rId5" Type="http://schemas.openxmlformats.org/officeDocument/2006/relationships/tags" Target="../tags/tag68.xml"/><Relationship Id="rId10" Type="http://schemas.openxmlformats.org/officeDocument/2006/relationships/tags" Target="../tags/tag73.xml"/><Relationship Id="rId4" Type="http://schemas.openxmlformats.org/officeDocument/2006/relationships/tags" Target="../tags/tag67.xml"/><Relationship Id="rId9" Type="http://schemas.openxmlformats.org/officeDocument/2006/relationships/tags" Target="../tags/tag72.xml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tags" Target="../tags/tag81.xml"/><Relationship Id="rId3" Type="http://schemas.openxmlformats.org/officeDocument/2006/relationships/tags" Target="../tags/tag76.xml"/><Relationship Id="rId7" Type="http://schemas.openxmlformats.org/officeDocument/2006/relationships/tags" Target="../tags/tag80.xml"/><Relationship Id="rId12" Type="http://schemas.openxmlformats.org/officeDocument/2006/relationships/image" Target="../media/image8.png"/><Relationship Id="rId2" Type="http://schemas.openxmlformats.org/officeDocument/2006/relationships/tags" Target="../tags/tag75.xml"/><Relationship Id="rId1" Type="http://schemas.openxmlformats.org/officeDocument/2006/relationships/tags" Target="../tags/tag74.xml"/><Relationship Id="rId6" Type="http://schemas.openxmlformats.org/officeDocument/2006/relationships/tags" Target="../tags/tag79.xml"/><Relationship Id="rId11" Type="http://schemas.openxmlformats.org/officeDocument/2006/relationships/image" Target="../media/image7.jpeg"/><Relationship Id="rId5" Type="http://schemas.openxmlformats.org/officeDocument/2006/relationships/tags" Target="../tags/tag78.xml"/><Relationship Id="rId10" Type="http://schemas.openxmlformats.org/officeDocument/2006/relationships/slideMaster" Target="../slideMasters/slideMaster2.xml"/><Relationship Id="rId4" Type="http://schemas.openxmlformats.org/officeDocument/2006/relationships/tags" Target="../tags/tag77.xml"/><Relationship Id="rId9" Type="http://schemas.openxmlformats.org/officeDocument/2006/relationships/tags" Target="../tags/tag8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8" Type="http://schemas.openxmlformats.org/officeDocument/2006/relationships/tags" Target="../tags/tag90.xml"/><Relationship Id="rId3" Type="http://schemas.openxmlformats.org/officeDocument/2006/relationships/tags" Target="../tags/tag85.xml"/><Relationship Id="rId7" Type="http://schemas.openxmlformats.org/officeDocument/2006/relationships/tags" Target="../tags/tag89.xml"/><Relationship Id="rId2" Type="http://schemas.openxmlformats.org/officeDocument/2006/relationships/tags" Target="../tags/tag84.xml"/><Relationship Id="rId1" Type="http://schemas.openxmlformats.org/officeDocument/2006/relationships/tags" Target="../tags/tag83.xml"/><Relationship Id="rId6" Type="http://schemas.openxmlformats.org/officeDocument/2006/relationships/tags" Target="../tags/tag88.xml"/><Relationship Id="rId11" Type="http://schemas.openxmlformats.org/officeDocument/2006/relationships/image" Target="../media/image8.png"/><Relationship Id="rId5" Type="http://schemas.openxmlformats.org/officeDocument/2006/relationships/tags" Target="../tags/tag87.xml"/><Relationship Id="rId10" Type="http://schemas.openxmlformats.org/officeDocument/2006/relationships/image" Target="../media/image7.jpeg"/><Relationship Id="rId4" Type="http://schemas.openxmlformats.org/officeDocument/2006/relationships/tags" Target="../tags/tag86.xml"/><Relationship Id="rId9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2.xml"/><Relationship Id="rId3" Type="http://schemas.openxmlformats.org/officeDocument/2006/relationships/tags" Target="../tags/tag93.xml"/><Relationship Id="rId7" Type="http://schemas.openxmlformats.org/officeDocument/2006/relationships/tags" Target="../tags/tag97.xml"/><Relationship Id="rId2" Type="http://schemas.openxmlformats.org/officeDocument/2006/relationships/tags" Target="../tags/tag92.xml"/><Relationship Id="rId1" Type="http://schemas.openxmlformats.org/officeDocument/2006/relationships/tags" Target="../tags/tag91.xml"/><Relationship Id="rId6" Type="http://schemas.openxmlformats.org/officeDocument/2006/relationships/tags" Target="../tags/tag96.xml"/><Relationship Id="rId5" Type="http://schemas.openxmlformats.org/officeDocument/2006/relationships/tags" Target="../tags/tag95.xml"/><Relationship Id="rId10" Type="http://schemas.openxmlformats.org/officeDocument/2006/relationships/image" Target="../media/image5.png"/><Relationship Id="rId4" Type="http://schemas.openxmlformats.org/officeDocument/2006/relationships/tags" Target="../tags/tag94.xml"/><Relationship Id="rId9" Type="http://schemas.openxmlformats.org/officeDocument/2006/relationships/image" Target="../media/image4.png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tags" Target="../tags/tag105.xml"/><Relationship Id="rId3" Type="http://schemas.openxmlformats.org/officeDocument/2006/relationships/tags" Target="../tags/tag100.xml"/><Relationship Id="rId7" Type="http://schemas.openxmlformats.org/officeDocument/2006/relationships/tags" Target="../tags/tag104.xml"/><Relationship Id="rId2" Type="http://schemas.openxmlformats.org/officeDocument/2006/relationships/tags" Target="../tags/tag99.xml"/><Relationship Id="rId1" Type="http://schemas.openxmlformats.org/officeDocument/2006/relationships/tags" Target="../tags/tag98.xml"/><Relationship Id="rId6" Type="http://schemas.openxmlformats.org/officeDocument/2006/relationships/tags" Target="../tags/tag103.xml"/><Relationship Id="rId5" Type="http://schemas.openxmlformats.org/officeDocument/2006/relationships/tags" Target="../tags/tag102.xml"/><Relationship Id="rId10" Type="http://schemas.openxmlformats.org/officeDocument/2006/relationships/image" Target="../media/image6.png"/><Relationship Id="rId4" Type="http://schemas.openxmlformats.org/officeDocument/2006/relationships/tags" Target="../tags/tag101.xml"/><Relationship Id="rId9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tags" Target="../tags/tag108.xml"/><Relationship Id="rId7" Type="http://schemas.openxmlformats.org/officeDocument/2006/relationships/image" Target="../media/image6.png"/><Relationship Id="rId2" Type="http://schemas.openxmlformats.org/officeDocument/2006/relationships/tags" Target="../tags/tag107.xml"/><Relationship Id="rId1" Type="http://schemas.openxmlformats.org/officeDocument/2006/relationships/tags" Target="../tags/tag106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110.xml"/><Relationship Id="rId4" Type="http://schemas.openxmlformats.org/officeDocument/2006/relationships/tags" Target="../tags/tag109.xml"/></Relationships>
</file>

<file path=ppt/slideLayouts/_rels/slideLayout24.xml.rels><?xml version="1.0" encoding="UTF-8" standalone="yes"?>
<Relationships xmlns="http://schemas.openxmlformats.org/package/2006/relationships"><Relationship Id="rId8" Type="http://schemas.openxmlformats.org/officeDocument/2006/relationships/tags" Target="../tags/tag118.xml"/><Relationship Id="rId3" Type="http://schemas.openxmlformats.org/officeDocument/2006/relationships/tags" Target="../tags/tag113.xml"/><Relationship Id="rId7" Type="http://schemas.openxmlformats.org/officeDocument/2006/relationships/tags" Target="../tags/tag117.xml"/><Relationship Id="rId2" Type="http://schemas.openxmlformats.org/officeDocument/2006/relationships/tags" Target="../tags/tag112.xml"/><Relationship Id="rId1" Type="http://schemas.openxmlformats.org/officeDocument/2006/relationships/tags" Target="../tags/tag111.xml"/><Relationship Id="rId6" Type="http://schemas.openxmlformats.org/officeDocument/2006/relationships/tags" Target="../tags/tag116.xml"/><Relationship Id="rId11" Type="http://schemas.openxmlformats.org/officeDocument/2006/relationships/image" Target="../media/image8.png"/><Relationship Id="rId5" Type="http://schemas.openxmlformats.org/officeDocument/2006/relationships/tags" Target="../tags/tag115.xml"/><Relationship Id="rId10" Type="http://schemas.openxmlformats.org/officeDocument/2006/relationships/image" Target="../media/image6.png"/><Relationship Id="rId4" Type="http://schemas.openxmlformats.org/officeDocument/2006/relationships/tags" Target="../tags/tag114.xml"/><Relationship Id="rId9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8" Type="http://schemas.openxmlformats.org/officeDocument/2006/relationships/tags" Target="../tags/tag126.xml"/><Relationship Id="rId3" Type="http://schemas.openxmlformats.org/officeDocument/2006/relationships/tags" Target="../tags/tag121.xml"/><Relationship Id="rId7" Type="http://schemas.openxmlformats.org/officeDocument/2006/relationships/tags" Target="../tags/tag125.xml"/><Relationship Id="rId2" Type="http://schemas.openxmlformats.org/officeDocument/2006/relationships/tags" Target="../tags/tag120.xml"/><Relationship Id="rId1" Type="http://schemas.openxmlformats.org/officeDocument/2006/relationships/tags" Target="../tags/tag119.xml"/><Relationship Id="rId6" Type="http://schemas.openxmlformats.org/officeDocument/2006/relationships/tags" Target="../tags/tag124.xml"/><Relationship Id="rId11" Type="http://schemas.openxmlformats.org/officeDocument/2006/relationships/image" Target="../media/image8.png"/><Relationship Id="rId5" Type="http://schemas.openxmlformats.org/officeDocument/2006/relationships/tags" Target="../tags/tag123.xml"/><Relationship Id="rId10" Type="http://schemas.openxmlformats.org/officeDocument/2006/relationships/image" Target="../media/image6.png"/><Relationship Id="rId4" Type="http://schemas.openxmlformats.org/officeDocument/2006/relationships/tags" Target="../tags/tag122.xml"/><Relationship Id="rId9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8" Type="http://schemas.openxmlformats.org/officeDocument/2006/relationships/tags" Target="../tags/tag134.xml"/><Relationship Id="rId3" Type="http://schemas.openxmlformats.org/officeDocument/2006/relationships/tags" Target="../tags/tag129.xml"/><Relationship Id="rId7" Type="http://schemas.openxmlformats.org/officeDocument/2006/relationships/tags" Target="../tags/tag133.xml"/><Relationship Id="rId2" Type="http://schemas.openxmlformats.org/officeDocument/2006/relationships/tags" Target="../tags/tag128.xml"/><Relationship Id="rId1" Type="http://schemas.openxmlformats.org/officeDocument/2006/relationships/tags" Target="../tags/tag127.xml"/><Relationship Id="rId6" Type="http://schemas.openxmlformats.org/officeDocument/2006/relationships/tags" Target="../tags/tag132.xml"/><Relationship Id="rId5" Type="http://schemas.openxmlformats.org/officeDocument/2006/relationships/tags" Target="../tags/tag131.xml"/><Relationship Id="rId10" Type="http://schemas.openxmlformats.org/officeDocument/2006/relationships/image" Target="../media/image6.png"/><Relationship Id="rId4" Type="http://schemas.openxmlformats.org/officeDocument/2006/relationships/tags" Target="../tags/tag130.xml"/><Relationship Id="rId9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8" Type="http://schemas.openxmlformats.org/officeDocument/2006/relationships/tags" Target="../tags/tag142.xml"/><Relationship Id="rId3" Type="http://schemas.openxmlformats.org/officeDocument/2006/relationships/tags" Target="../tags/tag137.xml"/><Relationship Id="rId7" Type="http://schemas.openxmlformats.org/officeDocument/2006/relationships/tags" Target="../tags/tag141.xml"/><Relationship Id="rId2" Type="http://schemas.openxmlformats.org/officeDocument/2006/relationships/tags" Target="../tags/tag136.xml"/><Relationship Id="rId1" Type="http://schemas.openxmlformats.org/officeDocument/2006/relationships/tags" Target="../tags/tag135.xml"/><Relationship Id="rId6" Type="http://schemas.openxmlformats.org/officeDocument/2006/relationships/tags" Target="../tags/tag140.xml"/><Relationship Id="rId11" Type="http://schemas.openxmlformats.org/officeDocument/2006/relationships/image" Target="../media/image6.png"/><Relationship Id="rId5" Type="http://schemas.openxmlformats.org/officeDocument/2006/relationships/tags" Target="../tags/tag139.xml"/><Relationship Id="rId10" Type="http://schemas.openxmlformats.org/officeDocument/2006/relationships/slideMaster" Target="../slideMasters/slideMaster2.xml"/><Relationship Id="rId4" Type="http://schemas.openxmlformats.org/officeDocument/2006/relationships/tags" Target="../tags/tag138.xml"/><Relationship Id="rId9" Type="http://schemas.openxmlformats.org/officeDocument/2006/relationships/tags" Target="../tags/tag143.xml"/></Relationships>
</file>

<file path=ppt/slideLayouts/_rels/slideLayout28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2.xml"/><Relationship Id="rId3" Type="http://schemas.openxmlformats.org/officeDocument/2006/relationships/tags" Target="../tags/tag146.xml"/><Relationship Id="rId7" Type="http://schemas.openxmlformats.org/officeDocument/2006/relationships/tags" Target="../tags/tag150.xml"/><Relationship Id="rId2" Type="http://schemas.openxmlformats.org/officeDocument/2006/relationships/tags" Target="../tags/tag145.xml"/><Relationship Id="rId1" Type="http://schemas.openxmlformats.org/officeDocument/2006/relationships/tags" Target="../tags/tag144.xml"/><Relationship Id="rId6" Type="http://schemas.openxmlformats.org/officeDocument/2006/relationships/tags" Target="../tags/tag149.xml"/><Relationship Id="rId5" Type="http://schemas.openxmlformats.org/officeDocument/2006/relationships/tags" Target="../tags/tag148.xml"/><Relationship Id="rId10" Type="http://schemas.openxmlformats.org/officeDocument/2006/relationships/image" Target="../media/image5.png"/><Relationship Id="rId4" Type="http://schemas.openxmlformats.org/officeDocument/2006/relationships/tags" Target="../tags/tag147.xml"/><Relationship Id="rId9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7B2385-1717-4C6C-B345-FCEF27888716}" type="datetimeFigureOut">
              <a:rPr lang="zh-CN" altLang="en-US" smtClean="0"/>
              <a:t>2020/11/7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3C5660-F034-4EED-BF1E-1E1B47F0411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 userDrawn="1"/>
        </p:nvSpPr>
        <p:spPr>
          <a:xfrm>
            <a:off x="4259746" y="3740751"/>
            <a:ext cx="3347390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8965"/>
            <a:r>
              <a:rPr kumimoji="1" lang="zh-CN" altLang="en-US" sz="1335" dirty="0">
                <a:solidFill>
                  <a:prstClr val="black">
                    <a:lumMod val="75000"/>
                    <a:lumOff val="25000"/>
                  </a:prstClr>
                </a:solidFill>
              </a:rPr>
              <a:t>点击</a:t>
            </a:r>
            <a:r>
              <a:rPr kumimoji="1" lang="en-US" altLang="zh-CN" sz="1335" dirty="0">
                <a:solidFill>
                  <a:prstClr val="black">
                    <a:lumMod val="75000"/>
                    <a:lumOff val="25000"/>
                  </a:prstClr>
                </a:solidFill>
              </a:rPr>
              <a:t>Logo</a:t>
            </a:r>
            <a:r>
              <a:rPr kumimoji="1" lang="zh-CN" altLang="en-US" sz="1335" dirty="0">
                <a:solidFill>
                  <a:prstClr val="black">
                    <a:lumMod val="75000"/>
                    <a:lumOff val="25000"/>
                  </a:prstClr>
                </a:solidFill>
              </a:rPr>
              <a:t>获取更多优质模板（放映模式）</a:t>
            </a:r>
          </a:p>
        </p:txBody>
      </p:sp>
      <p:pic>
        <p:nvPicPr>
          <p:cNvPr id="3" name="图片 2">
            <a:hlinkClick r:id="rId2"/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9441" y="2657355"/>
            <a:ext cx="3048000" cy="40233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2020/11/7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矩形 6"/>
          <p:cNvSpPr/>
          <p:nvPr userDrawn="1">
            <p:custDataLst>
              <p:tags r:id="rId4"/>
            </p:custDataLst>
          </p:nvPr>
        </p:nvSpPr>
        <p:spPr>
          <a:xfrm>
            <a:off x="2736942" y="2026057"/>
            <a:ext cx="7142517" cy="2764031"/>
          </a:xfrm>
          <a:prstGeom prst="rect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 userDrawn="1">
            <p:custDataLst>
              <p:tags r:id="rId5"/>
            </p:custDataLst>
          </p:nvPr>
        </p:nvSpPr>
        <p:spPr>
          <a:xfrm rot="21430005">
            <a:off x="2905214" y="2025417"/>
            <a:ext cx="6857650" cy="2839247"/>
          </a:xfrm>
          <a:prstGeom prst="rect">
            <a:avLst/>
          </a:prstGeom>
          <a:solidFill>
            <a:schemeClr val="bg2"/>
          </a:solidFill>
          <a:ln w="762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>
            <p:custDataLst>
              <p:tags r:id="rId6"/>
            </p:custDataLst>
          </p:nvPr>
        </p:nvPicPr>
        <p:blipFill rotWithShape="1">
          <a:blip r:embed="rId14" cstate="email"/>
          <a:srcRect/>
          <a:stretch>
            <a:fillRect/>
          </a:stretch>
        </p:blipFill>
        <p:spPr>
          <a:xfrm>
            <a:off x="98198" y="-42441"/>
            <a:ext cx="4434841" cy="3535680"/>
          </a:xfrm>
          <a:prstGeom prst="rect">
            <a:avLst/>
          </a:prstGeom>
        </p:spPr>
      </p:pic>
      <p:cxnSp>
        <p:nvCxnSpPr>
          <p:cNvPr id="14" name="直接连接符 13"/>
          <p:cNvCxnSpPr/>
          <p:nvPr userDrawn="1">
            <p:custDataLst>
              <p:tags r:id="rId7"/>
            </p:custDataLst>
          </p:nvPr>
        </p:nvCxnSpPr>
        <p:spPr>
          <a:xfrm>
            <a:off x="6228019" y="4118039"/>
            <a:ext cx="438150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8"/>
            </p:custDataLst>
          </p:nvPr>
        </p:nvSpPr>
        <p:spPr>
          <a:xfrm>
            <a:off x="4365592" y="3575336"/>
            <a:ext cx="4161600" cy="496800"/>
          </a:xfrm>
        </p:spPr>
        <p:txBody>
          <a:bodyPr lIns="90000" tIns="46800" rIns="90000" bIns="46800" anchor="t">
            <a:normAutofit/>
          </a:bodyPr>
          <a:lstStyle>
            <a:lvl1pPr marL="0" indent="0" algn="ctr" eaLnBrk="1" fontAlgn="auto" latinLnBrk="0" hangingPunct="1">
              <a:lnSpc>
                <a:spcPct val="100000"/>
              </a:lnSpc>
              <a:buFont typeface="Arial" panose="020B0604020202020204" pitchFamily="34" charset="0"/>
              <a:buNone/>
              <a:defRPr sz="20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幼圆" panose="02010509060101010101" pitchFamily="49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9"/>
            </p:custDataLst>
          </p:nvPr>
        </p:nvSpPr>
        <p:spPr>
          <a:xfrm>
            <a:off x="3355449" y="2015591"/>
            <a:ext cx="6184800" cy="1515918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lnSpc>
                <a:spcPct val="100000"/>
              </a:lnSpc>
              <a:defRPr sz="7800" b="0" u="none" strike="noStrike" kern="1200" cap="none" spc="0" normalizeH="0" baseline="0">
                <a:solidFill>
                  <a:schemeClr val="accent1"/>
                </a:solidFill>
                <a:uFillTx/>
                <a:latin typeface="Arial" panose="020B0604020202020204" pitchFamily="34" charset="0"/>
                <a:ea typeface="汉仪乐喵体W" panose="00020600040101010101" pitchFamily="18" charset="-122"/>
              </a:defRPr>
            </a:lvl1pPr>
          </a:lstStyle>
          <a:p>
            <a:r>
              <a:rPr lang="zh-CN" altLang="en-US" dirty="0"/>
              <a:t>单击编辑标题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 hasCustomPrompt="1"/>
            <p:custDataLst>
              <p:tags r:id="rId10"/>
            </p:custDataLst>
          </p:nvPr>
        </p:nvSpPr>
        <p:spPr>
          <a:xfrm>
            <a:off x="4673531" y="4285016"/>
            <a:ext cx="1800000" cy="356400"/>
          </a:xfrm>
        </p:spPr>
        <p:txBody>
          <a:bodyPr lIns="90000" tIns="46800" rIns="90000" bIns="46800" anchor="ctr" anchorCtr="0">
            <a:normAutofit/>
          </a:bodyPr>
          <a:lstStyle>
            <a:lvl1pPr marL="0" indent="0" algn="ctr">
              <a:buNone/>
              <a:defRPr sz="1600" baseline="0">
                <a:latin typeface="Arial" panose="020B0604020202020204" pitchFamily="34" charset="0"/>
                <a:ea typeface="幼圆" panose="02010509060101010101" pitchFamily="49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编辑文本</a:t>
            </a:r>
          </a:p>
        </p:txBody>
      </p:sp>
      <p:sp>
        <p:nvSpPr>
          <p:cNvPr id="15" name="文本占位符 14"/>
          <p:cNvSpPr>
            <a:spLocks noGrp="1"/>
          </p:cNvSpPr>
          <p:nvPr>
            <p:ph type="body" sz="quarter" idx="14" hasCustomPrompt="1"/>
            <p:custDataLst>
              <p:tags r:id="rId11"/>
            </p:custDataLst>
          </p:nvPr>
        </p:nvSpPr>
        <p:spPr>
          <a:xfrm>
            <a:off x="6521550" y="4285816"/>
            <a:ext cx="1800000" cy="356400"/>
          </a:xfrm>
        </p:spPr>
        <p:txBody>
          <a:bodyPr lIns="90000" tIns="46800" rIns="90000" bIns="46800" anchor="ctr" anchorCtr="0">
            <a:normAutofit/>
          </a:bodyPr>
          <a:lstStyle>
            <a:lvl1pPr marL="0" indent="0" algn="ctr">
              <a:buNone/>
              <a:defRPr sz="1600" baseline="0">
                <a:latin typeface="Arial" panose="020B0604020202020204" pitchFamily="34" charset="0"/>
                <a:ea typeface="幼圆" panose="02010509060101010101" pitchFamily="49" charset="-122"/>
              </a:defRPr>
            </a:lvl1pPr>
          </a:lstStyle>
          <a:p>
            <a:pPr lvl="0"/>
            <a:r>
              <a:rPr lang="zh-CN" altLang="en-US" dirty="0"/>
              <a:t>编辑文本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blipFill rotWithShape="1">
          <a:blip r:embed="rId7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2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幼圆" panose="02010509060101010101" pitchFamily="49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97822" y="961398"/>
            <a:ext cx="10852237" cy="5388907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幼圆" panose="02010509060101010101" pitchFamily="49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幼圆" panose="02010509060101010101" pitchFamily="49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幼圆" panose="02010509060101010101" pitchFamily="49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幼圆" panose="02010509060101010101" pitchFamily="49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幼圆" panose="02010509060101010101" pitchFamily="49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/>
            </a:lvl1pPr>
          </a:lstStyle>
          <a:p>
            <a:fld id="{760FBDFE-C587-4B4C-A407-44438C67B59E}" type="datetimeFigureOut">
              <a:rPr lang="zh-CN" altLang="en-US" smtClean="0"/>
              <a:t>2020/11/7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/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bg>
      <p:bgPr>
        <a:blipFill rotWithShape="1">
          <a:blip r:embed="rId10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2020/11/7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>
            <p:custDataLst>
              <p:tags r:id="rId4"/>
            </p:custDataLst>
          </p:nvPr>
        </p:nvSpPr>
        <p:spPr>
          <a:xfrm>
            <a:off x="2524739" y="2026055"/>
            <a:ext cx="7142517" cy="2222687"/>
          </a:xfrm>
          <a:prstGeom prst="rect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 userDrawn="1">
            <p:custDataLst>
              <p:tags r:id="rId5"/>
            </p:custDataLst>
          </p:nvPr>
        </p:nvSpPr>
        <p:spPr>
          <a:xfrm rot="21430005">
            <a:off x="2677772" y="2025794"/>
            <a:ext cx="6857650" cy="2222687"/>
          </a:xfrm>
          <a:prstGeom prst="rect">
            <a:avLst/>
          </a:prstGeom>
          <a:solidFill>
            <a:schemeClr val="bg2"/>
          </a:solidFill>
          <a:ln w="762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" name="直接连接符 10"/>
          <p:cNvCxnSpPr/>
          <p:nvPr userDrawn="1">
            <p:custDataLst>
              <p:tags r:id="rId6"/>
            </p:custDataLst>
          </p:nvPr>
        </p:nvCxnSpPr>
        <p:spPr>
          <a:xfrm>
            <a:off x="5096952" y="3217730"/>
            <a:ext cx="2125968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4681731" y="2638688"/>
            <a:ext cx="2829600" cy="554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lnSpc>
                <a:spcPct val="100000"/>
              </a:lnSpc>
              <a:defRPr sz="3000" b="1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乐喵体W" panose="00020600040101010101" pitchFamily="18" charset="-122"/>
              </a:defRPr>
            </a:lvl1pPr>
          </a:lstStyle>
          <a:p>
            <a:r>
              <a:rPr lang="zh-CN" altLang="en-US" dirty="0"/>
              <a:t>编辑标题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8"/>
            </p:custDataLst>
          </p:nvPr>
        </p:nvSpPr>
        <p:spPr>
          <a:xfrm>
            <a:off x="3700941" y="3268225"/>
            <a:ext cx="4791600" cy="697480"/>
          </a:xfrm>
        </p:spPr>
        <p:txBody>
          <a:bodyPr lIns="90000" tIns="46800" rIns="90000" bIns="46800">
            <a:normAutofit/>
          </a:bodyPr>
          <a:lstStyle>
            <a:lvl1pPr marL="0" indent="0" algn="ctr" eaLnBrk="1" fontAlgn="auto" latinLnBrk="0" hangingPunct="1">
              <a:buNone/>
              <a:defRPr kumimoji="0" lang="zh-CN" altLang="en-US" sz="1600" b="0" i="0" u="none" strike="noStrike" kern="1200" cap="none" spc="100" normalizeH="0" baseline="0" noProof="1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幼圆" panose="02010509060101010101" pitchFamily="49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 userDrawn="1">
            <p:custDataLst>
              <p:tags r:id="rId1"/>
            </p:custDataLst>
          </p:nvPr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pic>
          <p:nvPicPr>
            <p:cNvPr id="9" name="图片 8"/>
            <p:cNvPicPr>
              <a:picLocks noChangeAspect="1"/>
            </p:cNvPicPr>
            <p:nvPr userDrawn="1">
              <p:custDataLst>
                <p:tags r:id="rId8"/>
              </p:custDataLst>
            </p:nvPr>
          </p:nvPicPr>
          <p:blipFill rotWithShape="1">
            <a:blip r:embed="rId12" cstate="email"/>
            <a:srcRect/>
            <a:stretch>
              <a:fillRect/>
            </a:stretch>
          </p:blipFill>
          <p:spPr>
            <a:xfrm>
              <a:off x="-1" y="0"/>
              <a:ext cx="12192001" cy="6858000"/>
            </a:xfrm>
            <a:prstGeom prst="rect">
              <a:avLst/>
            </a:prstGeom>
          </p:spPr>
        </p:pic>
        <p:sp>
          <p:nvSpPr>
            <p:cNvPr id="10" name="矩形 9"/>
            <p:cNvSpPr/>
            <p:nvPr userDrawn="1">
              <p:custDataLst>
                <p:tags r:id="rId9"/>
              </p:custDataLst>
            </p:nvPr>
          </p:nvSpPr>
          <p:spPr>
            <a:xfrm>
              <a:off x="292054" y="304775"/>
              <a:ext cx="11607893" cy="624845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endParaRPr lang="en-US" altLang="zh-CN">
                <a:latin typeface="Viner Hand ITC" panose="03070502030502020203" charset="0"/>
                <a:cs typeface="Viner Hand ITC" panose="03070502030502020203" charset="0"/>
                <a:sym typeface="+mn-ea"/>
              </a:endParaRPr>
            </a:p>
          </p:txBody>
        </p:sp>
        <p:pic>
          <p:nvPicPr>
            <p:cNvPr id="11" name="图片 10"/>
            <p:cNvPicPr>
              <a:picLocks noChangeAspect="1"/>
            </p:cNvPicPr>
            <p:nvPr userDrawn="1">
              <p:custDataLst>
                <p:tags r:id="rId10"/>
              </p:custDataLst>
            </p:nvPr>
          </p:nvPicPr>
          <p:blipFill rotWithShape="1">
            <a:blip r:embed="rId13"/>
            <a:srcRect/>
            <a:stretch>
              <a:fillRect/>
            </a:stretch>
          </p:blipFill>
          <p:spPr>
            <a:xfrm>
              <a:off x="0" y="47094"/>
              <a:ext cx="1126682" cy="898248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2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幼圆" panose="02010509060101010101" pitchFamily="49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幼圆" panose="02010509060101010101" pitchFamily="49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幼圆" panose="02010509060101010101" pitchFamily="49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幼圆" panose="02010509060101010101" pitchFamily="49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幼圆" panose="02010509060101010101" pitchFamily="49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幼圆" panose="02010509060101010101" pitchFamily="49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238877" y="952508"/>
            <a:ext cx="5283242" cy="5388907"/>
          </a:xfrm>
        </p:spPr>
        <p:txBody>
          <a:bodyPr>
            <a:noAutofit/>
          </a:bodyPr>
          <a:lstStyle>
            <a:lvl1pPr>
              <a:lnSpc>
                <a:spcPct val="120000"/>
              </a:lnSpc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  <a:lvl2pPr>
              <a:lnSpc>
                <a:spcPct val="120000"/>
              </a:lnSpc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2pPr>
            <a:lvl3pPr>
              <a:lnSpc>
                <a:spcPct val="120000"/>
              </a:lnSpc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3pPr>
            <a:lvl4pPr>
              <a:lnSpc>
                <a:spcPct val="120000"/>
              </a:lnSpc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4pPr>
            <a:lvl5pPr>
              <a:lnSpc>
                <a:spcPct val="120000"/>
              </a:lnSpc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/>
            </a:lvl1pPr>
          </a:lstStyle>
          <a:p>
            <a:fld id="{760FBDFE-C587-4B4C-A407-44438C67B59E}" type="datetimeFigureOut">
              <a:rPr lang="zh-CN" altLang="en-US" smtClean="0"/>
              <a:t>2020/11/7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/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 userDrawn="1">
            <p:custDataLst>
              <p:tags r:id="rId1"/>
            </p:custDataLst>
          </p:nvPr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pic>
          <p:nvPicPr>
            <p:cNvPr id="11" name="图片 10"/>
            <p:cNvPicPr>
              <a:picLocks noChangeAspect="1"/>
            </p:cNvPicPr>
            <p:nvPr userDrawn="1">
              <p:custDataLst>
                <p:tags r:id="rId10"/>
              </p:custDataLst>
            </p:nvPr>
          </p:nvPicPr>
          <p:blipFill rotWithShape="1">
            <a:blip r:embed="rId14" cstate="email"/>
            <a:srcRect/>
            <a:stretch>
              <a:fillRect/>
            </a:stretch>
          </p:blipFill>
          <p:spPr>
            <a:xfrm>
              <a:off x="-1" y="0"/>
              <a:ext cx="12192001" cy="6858000"/>
            </a:xfrm>
            <a:prstGeom prst="rect">
              <a:avLst/>
            </a:prstGeom>
          </p:spPr>
        </p:pic>
        <p:sp>
          <p:nvSpPr>
            <p:cNvPr id="12" name="矩形 11"/>
            <p:cNvSpPr/>
            <p:nvPr userDrawn="1">
              <p:custDataLst>
                <p:tags r:id="rId11"/>
              </p:custDataLst>
            </p:nvPr>
          </p:nvSpPr>
          <p:spPr>
            <a:xfrm>
              <a:off x="292054" y="304775"/>
              <a:ext cx="11607893" cy="624845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endParaRPr lang="en-US" altLang="zh-CN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Viner Hand ITC" panose="03070502030502020203" charset="0"/>
                <a:sym typeface="+mn-ea"/>
              </a:endParaRPr>
            </a:p>
          </p:txBody>
        </p:sp>
        <p:pic>
          <p:nvPicPr>
            <p:cNvPr id="13" name="图片 12"/>
            <p:cNvPicPr>
              <a:picLocks noChangeAspect="1"/>
            </p:cNvPicPr>
            <p:nvPr userDrawn="1">
              <p:custDataLst>
                <p:tags r:id="rId12"/>
              </p:custDataLst>
            </p:nvPr>
          </p:nvPicPr>
          <p:blipFill rotWithShape="1">
            <a:blip r:embed="rId15"/>
            <a:srcRect/>
            <a:stretch>
              <a:fillRect/>
            </a:stretch>
          </p:blipFill>
          <p:spPr>
            <a:xfrm>
              <a:off x="0" y="47094"/>
              <a:ext cx="1126682" cy="898248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2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幼圆" panose="02010509060101010101" pitchFamily="49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69930" y="952508"/>
            <a:ext cx="5283242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2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幼圆" panose="02010509060101010101" pitchFamily="49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幼圆" panose="02010509060101010101" pitchFamily="49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幼圆" panose="02010509060101010101" pitchFamily="49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幼圆" panose="02010509060101010101" pitchFamily="49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幼圆" panose="02010509060101010101" pitchFamily="49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幼圆" panose="02010509060101010101" pitchFamily="49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幼圆" panose="02010509060101010101" pitchFamily="49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幼圆" panose="02010509060101010101" pitchFamily="49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幼圆" panose="02010509060101010101" pitchFamily="49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幼圆" panose="02010509060101010101" pitchFamily="49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幼圆" panose="02010509060101010101" pitchFamily="49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幼圆" panose="02010509060101010101" pitchFamily="49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760FBDFE-C587-4B4C-A407-44438C67B59E}" type="datetimeFigureOut">
              <a:rPr lang="zh-CN" altLang="en-US" smtClean="0"/>
              <a:t>2020/11/7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>
            <p:custDataLst>
              <p:tags r:id="rId1"/>
            </p:custDataLst>
          </p:nvPr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pic>
          <p:nvPicPr>
            <p:cNvPr id="7" name="图片 6"/>
            <p:cNvPicPr>
              <a:picLocks noChangeAspect="1"/>
            </p:cNvPicPr>
            <p:nvPr userDrawn="1">
              <p:custDataLst>
                <p:tags r:id="rId6"/>
              </p:custDataLst>
            </p:nvPr>
          </p:nvPicPr>
          <p:blipFill rotWithShape="1">
            <a:blip r:embed="rId10" cstate="email"/>
            <a:srcRect/>
            <a:stretch>
              <a:fillRect/>
            </a:stretch>
          </p:blipFill>
          <p:spPr>
            <a:xfrm>
              <a:off x="-1" y="0"/>
              <a:ext cx="12192001" cy="6858000"/>
            </a:xfrm>
            <a:prstGeom prst="rect">
              <a:avLst/>
            </a:prstGeom>
          </p:spPr>
        </p:pic>
        <p:sp>
          <p:nvSpPr>
            <p:cNvPr id="8" name="矩形 7"/>
            <p:cNvSpPr/>
            <p:nvPr userDrawn="1">
              <p:custDataLst>
                <p:tags r:id="rId7"/>
              </p:custDataLst>
            </p:nvPr>
          </p:nvSpPr>
          <p:spPr>
            <a:xfrm>
              <a:off x="292054" y="304775"/>
              <a:ext cx="11607893" cy="624845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endParaRPr lang="en-US" altLang="zh-CN">
                <a:latin typeface="Viner Hand ITC" panose="03070502030502020203" charset="0"/>
                <a:cs typeface="Viner Hand ITC" panose="03070502030502020203" charset="0"/>
                <a:sym typeface="+mn-ea"/>
              </a:endParaRPr>
            </a:p>
          </p:txBody>
        </p:sp>
        <p:pic>
          <p:nvPicPr>
            <p:cNvPr id="9" name="图片 8"/>
            <p:cNvPicPr>
              <a:picLocks noChangeAspect="1"/>
            </p:cNvPicPr>
            <p:nvPr userDrawn="1">
              <p:custDataLst>
                <p:tags r:id="rId8"/>
              </p:custDataLst>
            </p:nvPr>
          </p:nvPicPr>
          <p:blipFill rotWithShape="1">
            <a:blip r:embed="rId11"/>
            <a:srcRect/>
            <a:stretch>
              <a:fillRect/>
            </a:stretch>
          </p:blipFill>
          <p:spPr>
            <a:xfrm>
              <a:off x="0" y="47094"/>
              <a:ext cx="1126682" cy="898248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幼圆" panose="02010509060101010101" pitchFamily="49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2020/11/7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2020/11/7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 userDrawn="1">
            <p:custDataLst>
              <p:tags r:id="rId1"/>
            </p:custDataLst>
          </p:nvPr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pic>
          <p:nvPicPr>
            <p:cNvPr id="9" name="图片 8"/>
            <p:cNvPicPr>
              <a:picLocks noChangeAspect="1"/>
            </p:cNvPicPr>
            <p:nvPr userDrawn="1">
              <p:custDataLst>
                <p:tags r:id="rId8"/>
              </p:custDataLst>
            </p:nvPr>
          </p:nvPicPr>
          <p:blipFill rotWithShape="1">
            <a:blip r:embed="rId12" cstate="email"/>
            <a:srcRect/>
            <a:stretch>
              <a:fillRect/>
            </a:stretch>
          </p:blipFill>
          <p:spPr>
            <a:xfrm>
              <a:off x="-1" y="0"/>
              <a:ext cx="12192001" cy="6858000"/>
            </a:xfrm>
            <a:prstGeom prst="rect">
              <a:avLst/>
            </a:prstGeom>
          </p:spPr>
        </p:pic>
        <p:sp>
          <p:nvSpPr>
            <p:cNvPr id="10" name="矩形 9"/>
            <p:cNvSpPr/>
            <p:nvPr userDrawn="1">
              <p:custDataLst>
                <p:tags r:id="rId9"/>
              </p:custDataLst>
            </p:nvPr>
          </p:nvSpPr>
          <p:spPr>
            <a:xfrm>
              <a:off x="292054" y="304775"/>
              <a:ext cx="11607893" cy="624845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endParaRPr lang="en-US" altLang="zh-CN">
                <a:latin typeface="Viner Hand ITC" panose="03070502030502020203" charset="0"/>
                <a:cs typeface="Viner Hand ITC" panose="03070502030502020203" charset="0"/>
                <a:sym typeface="+mn-ea"/>
              </a:endParaRPr>
            </a:p>
          </p:txBody>
        </p:sp>
        <p:pic>
          <p:nvPicPr>
            <p:cNvPr id="11" name="图片 10"/>
            <p:cNvPicPr>
              <a:picLocks noChangeAspect="1"/>
            </p:cNvPicPr>
            <p:nvPr userDrawn="1">
              <p:custDataLst>
                <p:tags r:id="rId10"/>
              </p:custDataLst>
            </p:nvPr>
          </p:nvPicPr>
          <p:blipFill rotWithShape="1">
            <a:blip r:embed="rId13"/>
            <a:srcRect/>
            <a:stretch>
              <a:fillRect/>
            </a:stretch>
          </p:blipFill>
          <p:spPr>
            <a:xfrm>
              <a:off x="0" y="47094"/>
              <a:ext cx="1126682" cy="898248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2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幼圆" panose="02010509060101010101" pitchFamily="49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3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幼圆" panose="02010509060101010101" pitchFamily="49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4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幼圆" panose="02010509060101010101" pitchFamily="49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/>
            </a:lvl1pPr>
          </a:lstStyle>
          <a:p>
            <a:fld id="{9EFD9D74-47D9-4702-A33C-335B63B48DBF}" type="datetimeFigureOut">
              <a:rPr lang="zh-CN" altLang="en-US" smtClean="0"/>
              <a:t>2020/11/7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/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/>
            </a:lvl1pPr>
          </a:lstStyle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>
            <p:custDataLst>
              <p:tags r:id="rId1"/>
            </p:custDataLst>
          </p:nvPr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pic>
          <p:nvPicPr>
            <p:cNvPr id="8" name="图片 7"/>
            <p:cNvPicPr>
              <a:picLocks noChangeAspect="1"/>
            </p:cNvPicPr>
            <p:nvPr userDrawn="1">
              <p:custDataLst>
                <p:tags r:id="rId7"/>
              </p:custDataLst>
            </p:nvPr>
          </p:nvPicPr>
          <p:blipFill rotWithShape="1">
            <a:blip r:embed="rId11" cstate="email"/>
            <a:srcRect/>
            <a:stretch>
              <a:fillRect/>
            </a:stretch>
          </p:blipFill>
          <p:spPr>
            <a:xfrm>
              <a:off x="-1" y="0"/>
              <a:ext cx="12192001" cy="6858000"/>
            </a:xfrm>
            <a:prstGeom prst="rect">
              <a:avLst/>
            </a:prstGeom>
          </p:spPr>
        </p:pic>
        <p:sp>
          <p:nvSpPr>
            <p:cNvPr id="9" name="矩形 8"/>
            <p:cNvSpPr/>
            <p:nvPr userDrawn="1">
              <p:custDataLst>
                <p:tags r:id="rId8"/>
              </p:custDataLst>
            </p:nvPr>
          </p:nvSpPr>
          <p:spPr>
            <a:xfrm>
              <a:off x="292054" y="304775"/>
              <a:ext cx="11607893" cy="624845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endParaRPr lang="en-US" altLang="zh-CN">
                <a:latin typeface="Viner Hand ITC" panose="03070502030502020203" charset="0"/>
                <a:cs typeface="Viner Hand ITC" panose="03070502030502020203" charset="0"/>
                <a:sym typeface="+mn-ea"/>
              </a:endParaRPr>
            </a:p>
          </p:txBody>
        </p:sp>
        <p:pic>
          <p:nvPicPr>
            <p:cNvPr id="10" name="图片 9"/>
            <p:cNvPicPr>
              <a:picLocks noChangeAspect="1"/>
            </p:cNvPicPr>
            <p:nvPr userDrawn="1">
              <p:custDataLst>
                <p:tags r:id="rId9"/>
              </p:custDataLst>
            </p:nvPr>
          </p:nvPicPr>
          <p:blipFill rotWithShape="1">
            <a:blip r:embed="rId12"/>
            <a:srcRect/>
            <a:stretch>
              <a:fillRect/>
            </a:stretch>
          </p:blipFill>
          <p:spPr>
            <a:xfrm>
              <a:off x="0" y="47094"/>
              <a:ext cx="1126682" cy="898248"/>
            </a:xfrm>
            <a:prstGeom prst="rect">
              <a:avLst/>
            </a:prstGeom>
          </p:spPr>
        </p:pic>
      </p:grpSp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2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2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幼圆" panose="02010509060101010101" pitchFamily="49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lnSpc>
                <a:spcPct val="120000"/>
              </a:lnSpc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  <a:lvl2pPr indent="0" eaLnBrk="1" fontAlgn="auto" latinLnBrk="0" hangingPunct="1">
              <a:lnSpc>
                <a:spcPct val="120000"/>
              </a:lnSpc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2pPr>
            <a:lvl3pPr indent="0" eaLnBrk="1" fontAlgn="auto" latinLnBrk="0" hangingPunct="1">
              <a:lnSpc>
                <a:spcPct val="120000"/>
              </a:lnSpc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3pPr>
            <a:lvl4pPr indent="0" eaLnBrk="1" fontAlgn="auto" latinLnBrk="0" hangingPunct="1">
              <a:lnSpc>
                <a:spcPct val="120000"/>
              </a:lnSpc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4pPr>
            <a:lvl5pPr indent="0" eaLnBrk="1" fontAlgn="auto" latinLnBrk="0" hangingPunct="1">
              <a:lnSpc>
                <a:spcPct val="120000"/>
              </a:lnSpc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/>
            </a:lvl1pPr>
          </a:lstStyle>
          <a:p>
            <a:fld id="{760FBDFE-C587-4B4C-A407-44438C67B59E}" type="datetimeFigureOut">
              <a:rPr lang="zh-CN" altLang="en-US" smtClean="0"/>
              <a:t>2020/11/7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/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7B2385-1717-4C6C-B345-FCEF27888716}" type="datetimeFigureOut">
              <a:rPr lang="zh-CN" altLang="en-US" smtClean="0"/>
              <a:t>2020/11/7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3C5660-F034-4EED-BF1E-1E1B47F0411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>
            <p:custDataLst>
              <p:tags r:id="rId1"/>
            </p:custDataLst>
          </p:nvPr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pic>
          <p:nvPicPr>
            <p:cNvPr id="8" name="图片 7"/>
            <p:cNvPicPr>
              <a:picLocks noChangeAspect="1"/>
            </p:cNvPicPr>
            <p:nvPr userDrawn="1">
              <p:custDataLst>
                <p:tags r:id="rId6"/>
              </p:custDataLst>
            </p:nvPr>
          </p:nvPicPr>
          <p:blipFill rotWithShape="1">
            <a:blip r:embed="rId10" cstate="email"/>
            <a:srcRect/>
            <a:stretch>
              <a:fillRect/>
            </a:stretch>
          </p:blipFill>
          <p:spPr>
            <a:xfrm>
              <a:off x="-1" y="0"/>
              <a:ext cx="12192001" cy="6858000"/>
            </a:xfrm>
            <a:prstGeom prst="rect">
              <a:avLst/>
            </a:prstGeom>
          </p:spPr>
        </p:pic>
        <p:sp>
          <p:nvSpPr>
            <p:cNvPr id="9" name="矩形 8"/>
            <p:cNvSpPr/>
            <p:nvPr userDrawn="1">
              <p:custDataLst>
                <p:tags r:id="rId7"/>
              </p:custDataLst>
            </p:nvPr>
          </p:nvSpPr>
          <p:spPr>
            <a:xfrm>
              <a:off x="292054" y="304775"/>
              <a:ext cx="11607893" cy="624845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endParaRPr lang="en-US" altLang="zh-CN">
                <a:latin typeface="Viner Hand ITC" panose="03070502030502020203" charset="0"/>
                <a:cs typeface="Viner Hand ITC" panose="03070502030502020203" charset="0"/>
                <a:sym typeface="+mn-ea"/>
              </a:endParaRPr>
            </a:p>
          </p:txBody>
        </p:sp>
        <p:pic>
          <p:nvPicPr>
            <p:cNvPr id="10" name="图片 9"/>
            <p:cNvPicPr>
              <a:picLocks noChangeAspect="1"/>
            </p:cNvPicPr>
            <p:nvPr userDrawn="1">
              <p:custDataLst>
                <p:tags r:id="rId8"/>
              </p:custDataLst>
            </p:nvPr>
          </p:nvPicPr>
          <p:blipFill rotWithShape="1">
            <a:blip r:embed="rId11"/>
            <a:srcRect/>
            <a:stretch>
              <a:fillRect/>
            </a:stretch>
          </p:blipFill>
          <p:spPr>
            <a:xfrm>
              <a:off x="0" y="47094"/>
              <a:ext cx="1126682" cy="898248"/>
            </a:xfrm>
            <a:prstGeom prst="rect">
              <a:avLst/>
            </a:prstGeom>
          </p:spPr>
        </p:pic>
      </p:grp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2020/11/7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69930" y="952508"/>
            <a:ext cx="10852237" cy="5388907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幼圆" panose="02010509060101010101" pitchFamily="49" charset="-122"/>
              </a:defRPr>
            </a:lvl1pPr>
            <a:lvl2pPr>
              <a:defRPr baseline="0">
                <a:latin typeface="Arial" panose="020B0604020202020204" pitchFamily="34" charset="0"/>
                <a:ea typeface="幼圆" panose="02010509060101010101" pitchFamily="49" charset="-122"/>
              </a:defRPr>
            </a:lvl2pPr>
            <a:lvl3pPr>
              <a:defRPr baseline="0">
                <a:latin typeface="Arial" panose="020B0604020202020204" pitchFamily="34" charset="0"/>
                <a:ea typeface="幼圆" panose="02010509060101010101" pitchFamily="49" charset="-122"/>
              </a:defRPr>
            </a:lvl3pPr>
            <a:lvl4pPr>
              <a:defRPr baseline="0">
                <a:latin typeface="Arial" panose="020B0604020202020204" pitchFamily="34" charset="0"/>
                <a:ea typeface="幼圆" panose="02010509060101010101" pitchFamily="49" charset="-122"/>
              </a:defRPr>
            </a:lvl4pPr>
            <a:lvl5pPr>
              <a:defRPr baseline="0">
                <a:latin typeface="Arial" panose="020B0604020202020204" pitchFamily="34" charset="0"/>
                <a:ea typeface="幼圆" panose="020105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blipFill rotWithShape="1">
          <a:blip r:embed="rId9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>
            <p:custDataLst>
              <p:tags r:id="rId1"/>
            </p:custDataLst>
          </p:nvPr>
        </p:nvSpPr>
        <p:spPr>
          <a:xfrm>
            <a:off x="2524739" y="2026056"/>
            <a:ext cx="7142517" cy="1793796"/>
          </a:xfrm>
          <a:prstGeom prst="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 userDrawn="1">
            <p:custDataLst>
              <p:tags r:id="rId2"/>
            </p:custDataLst>
          </p:nvPr>
        </p:nvSpPr>
        <p:spPr>
          <a:xfrm rot="21430005">
            <a:off x="2667173" y="2026056"/>
            <a:ext cx="6857650" cy="1793796"/>
          </a:xfrm>
          <a:prstGeom prst="rect">
            <a:avLst/>
          </a:prstGeom>
          <a:solidFill>
            <a:schemeClr val="bg2"/>
          </a:solidFill>
          <a:ln w="762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 rotWithShape="1">
          <a:blip r:embed="rId10" cstate="email"/>
          <a:srcRect/>
          <a:stretch>
            <a:fillRect/>
          </a:stretch>
        </p:blipFill>
        <p:spPr>
          <a:xfrm>
            <a:off x="98198" y="0"/>
            <a:ext cx="4434841" cy="353568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3952575" y="2339765"/>
            <a:ext cx="4287600" cy="1324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8000" b="0" i="0" u="none" strike="noStrike" kern="1200" cap="none" spc="0" normalizeH="0" baseline="0" noProof="1" dirty="0">
                <a:solidFill>
                  <a:schemeClr val="accent1"/>
                </a:solidFill>
                <a:uFillTx/>
                <a:latin typeface="Arial" panose="020B0604020202020204" pitchFamily="34" charset="0"/>
                <a:ea typeface="汉仪乐喵体W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编辑标题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2020/11/7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blipFill rotWithShape="1">
          <a:blip r:embed="rId10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>
            <p:custDataLst>
              <p:tags r:id="rId1"/>
            </p:custDataLst>
          </p:nvPr>
        </p:nvSpPr>
        <p:spPr>
          <a:xfrm>
            <a:off x="9962756" y="6504071"/>
            <a:ext cx="189186" cy="16816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10241280" y="6504071"/>
            <a:ext cx="189186" cy="16816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 userDrawn="1">
            <p:custDataLst>
              <p:tags r:id="rId3"/>
            </p:custDataLst>
          </p:nvPr>
        </p:nvSpPr>
        <p:spPr>
          <a:xfrm>
            <a:off x="10519804" y="6504071"/>
            <a:ext cx="189186" cy="16816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 userDrawn="1">
            <p:custDataLst>
              <p:tags r:id="rId4"/>
            </p:custDataLst>
          </p:nvPr>
        </p:nvSpPr>
        <p:spPr>
          <a:xfrm>
            <a:off x="10808838" y="6504071"/>
            <a:ext cx="1093602" cy="16816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/>
        <p:txBody>
          <a:bodyPr anchor="ctr"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2020/11/7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blipFill rotWithShape="1">
          <a:blip r:embed="rId7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1281600" y="1249200"/>
            <a:ext cx="9626400" cy="723600"/>
          </a:xfrm>
        </p:spPr>
        <p:txBody>
          <a:bodyPr anchor="ctr">
            <a:normAutofit/>
          </a:bodyPr>
          <a:lstStyle>
            <a:lvl1pPr>
              <a:defRPr sz="3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2"/>
            </p:custDataLst>
          </p:nvPr>
        </p:nvSpPr>
        <p:spPr>
          <a:xfrm>
            <a:off x="1281113" y="2163600"/>
            <a:ext cx="9626600" cy="3445200"/>
          </a:xfrm>
        </p:spPr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2020/11/7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blipFill rotWithShape="1">
          <a:blip r:embed="rId10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4823460" cy="686625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baseline="0" dirty="0">
              <a:latin typeface="Arial" panose="020B0604020202020204" pitchFamily="34" charset="0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583200" y="770400"/>
            <a:ext cx="3960000" cy="882000"/>
          </a:xfrm>
        </p:spPr>
        <p:txBody>
          <a:bodyPr anchor="ctr">
            <a:normAutofit/>
          </a:bodyPr>
          <a:lstStyle>
            <a:lvl1pPr>
              <a:defRPr sz="3600" baseline="0">
                <a:latin typeface="Arial" panose="020B0604020202020204" pitchFamily="34" charset="0"/>
                <a:ea typeface="幼圆" panose="02010509060101010101" pitchFamily="49" charset="-122"/>
              </a:defRPr>
            </a:lvl1pPr>
          </a:lstStyle>
          <a:p>
            <a:r>
              <a:rPr lang="zh-CN" altLang="en-US" dirty="0"/>
              <a:t>单击编辑标题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760FBDFE-C587-4B4C-A407-44438C67B59E}" type="datetimeFigureOut">
              <a:rPr lang="zh-CN" altLang="en-US" smtClean="0"/>
              <a:t>2020/11/7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586800" y="1764000"/>
            <a:ext cx="3956400" cy="40932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幼圆" panose="02010509060101010101" pitchFamily="49" charset="-122"/>
              </a:defRPr>
            </a:lvl1pPr>
            <a:lvl2pPr>
              <a:defRPr baseline="0">
                <a:latin typeface="Arial" panose="020B0604020202020204" pitchFamily="34" charset="0"/>
                <a:ea typeface="幼圆" panose="02010509060101010101" pitchFamily="49" charset="-122"/>
              </a:defRPr>
            </a:lvl2pPr>
            <a:lvl3pPr>
              <a:defRPr baseline="0">
                <a:latin typeface="Arial" panose="020B0604020202020204" pitchFamily="34" charset="0"/>
                <a:ea typeface="幼圆" panose="02010509060101010101" pitchFamily="49" charset="-122"/>
              </a:defRPr>
            </a:lvl3pPr>
            <a:lvl4pPr>
              <a:defRPr baseline="0">
                <a:latin typeface="Arial" panose="020B0604020202020204" pitchFamily="34" charset="0"/>
                <a:ea typeface="幼圆" panose="02010509060101010101" pitchFamily="49" charset="-122"/>
              </a:defRPr>
            </a:lvl4pPr>
            <a:lvl5pPr>
              <a:defRPr baseline="0">
                <a:latin typeface="Arial" panose="020B0604020202020204" pitchFamily="34" charset="0"/>
                <a:ea typeface="幼圆" panose="020105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7"/>
            </p:custDataLst>
          </p:nvPr>
        </p:nvSpPr>
        <p:spPr>
          <a:xfrm>
            <a:off x="5101200" y="769938"/>
            <a:ext cx="6480000" cy="5087937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幼圆" panose="02010509060101010101" pitchFamily="49" charset="-122"/>
              </a:defRPr>
            </a:lvl1pPr>
            <a:lvl2pPr>
              <a:defRPr baseline="0">
                <a:latin typeface="Arial" panose="020B0604020202020204" pitchFamily="34" charset="0"/>
                <a:ea typeface="幼圆" panose="02010509060101010101" pitchFamily="49" charset="-122"/>
              </a:defRPr>
            </a:lvl2pPr>
            <a:lvl3pPr>
              <a:defRPr baseline="0">
                <a:latin typeface="Arial" panose="020B0604020202020204" pitchFamily="34" charset="0"/>
                <a:ea typeface="幼圆" panose="02010509060101010101" pitchFamily="49" charset="-122"/>
              </a:defRPr>
            </a:lvl3pPr>
            <a:lvl4pPr>
              <a:defRPr baseline="0">
                <a:latin typeface="Arial" panose="020B0604020202020204" pitchFamily="34" charset="0"/>
                <a:ea typeface="幼圆" panose="02010509060101010101" pitchFamily="49" charset="-122"/>
              </a:defRPr>
            </a:lvl4pPr>
            <a:lvl5pPr>
              <a:defRPr baseline="0">
                <a:latin typeface="Arial" panose="020B0604020202020204" pitchFamily="34" charset="0"/>
                <a:ea typeface="幼圆" panose="020105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pic>
        <p:nvPicPr>
          <p:cNvPr id="14" name="图片 13"/>
          <p:cNvPicPr>
            <a:picLocks noChangeAspect="1"/>
          </p:cNvPicPr>
          <p:nvPr userDrawn="1">
            <p:custDataLst>
              <p:tags r:id="rId8"/>
            </p:custDataLst>
          </p:nvPr>
        </p:nvPicPr>
        <p:blipFill rotWithShape="1">
          <a:blip r:embed="rId11"/>
          <a:srcRect/>
          <a:stretch>
            <a:fillRect/>
          </a:stretch>
        </p:blipFill>
        <p:spPr>
          <a:xfrm>
            <a:off x="0" y="47094"/>
            <a:ext cx="1126682" cy="89824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blipFill rotWithShape="1">
          <a:blip r:embed="rId10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2664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12000" y="781200"/>
            <a:ext cx="10976400" cy="626400"/>
          </a:xfrm>
        </p:spPr>
        <p:txBody>
          <a:bodyPr anchor="ctr">
            <a:normAutofit/>
          </a:bodyPr>
          <a:lstStyle>
            <a:lvl1pPr algn="ctr">
              <a:defRPr sz="3600" baseline="0">
                <a:latin typeface="Arial" panose="020B0604020202020204" pitchFamily="34" charset="0"/>
                <a:ea typeface="幼圆" panose="0201050906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2020/11/7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612000" y="1659600"/>
            <a:ext cx="10975975" cy="828000"/>
          </a:xfrm>
        </p:spPr>
        <p:txBody>
          <a:bodyPr/>
          <a:lstStyle>
            <a:lvl1pPr algn="ctr">
              <a:defRPr baseline="0">
                <a:latin typeface="Arial" panose="020B0604020202020204" pitchFamily="34" charset="0"/>
                <a:ea typeface="幼圆" panose="02010509060101010101" pitchFamily="49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7"/>
            </p:custDataLst>
          </p:nvPr>
        </p:nvSpPr>
        <p:spPr>
          <a:xfrm>
            <a:off x="612775" y="2808000"/>
            <a:ext cx="10965600" cy="34308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幼圆" panose="02010509060101010101" pitchFamily="49" charset="-122"/>
              </a:defRPr>
            </a:lvl1pPr>
            <a:lvl2pPr>
              <a:defRPr baseline="0">
                <a:latin typeface="Arial" panose="020B0604020202020204" pitchFamily="34" charset="0"/>
                <a:ea typeface="幼圆" panose="02010509060101010101" pitchFamily="49" charset="-122"/>
              </a:defRPr>
            </a:lvl2pPr>
            <a:lvl3pPr>
              <a:defRPr baseline="0">
                <a:latin typeface="Arial" panose="020B0604020202020204" pitchFamily="34" charset="0"/>
                <a:ea typeface="幼圆" panose="02010509060101010101" pitchFamily="49" charset="-122"/>
              </a:defRPr>
            </a:lvl3pPr>
            <a:lvl4pPr>
              <a:defRPr baseline="0">
                <a:latin typeface="Arial" panose="020B0604020202020204" pitchFamily="34" charset="0"/>
                <a:ea typeface="幼圆" panose="02010509060101010101" pitchFamily="49" charset="-122"/>
              </a:defRPr>
            </a:lvl4pPr>
            <a:lvl5pPr>
              <a:defRPr baseline="0">
                <a:latin typeface="Arial" panose="020B0604020202020204" pitchFamily="34" charset="0"/>
                <a:ea typeface="幼圆" panose="020105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pic>
        <p:nvPicPr>
          <p:cNvPr id="18" name="图片 17"/>
          <p:cNvPicPr>
            <a:picLocks noChangeAspect="1"/>
          </p:cNvPicPr>
          <p:nvPr userDrawn="1">
            <p:custDataLst>
              <p:tags r:id="rId8"/>
            </p:custDataLst>
          </p:nvPr>
        </p:nvPicPr>
        <p:blipFill rotWithShape="1">
          <a:blip r:embed="rId11"/>
          <a:srcRect/>
          <a:stretch>
            <a:fillRect/>
          </a:stretch>
        </p:blipFill>
        <p:spPr>
          <a:xfrm>
            <a:off x="0" y="47094"/>
            <a:ext cx="1126682" cy="89824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blipFill rotWithShape="1">
          <a:blip r:embed="rId10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 userDrawn="1">
            <p:custDataLst>
              <p:tags r:id="rId1"/>
            </p:custDataLst>
          </p:nvPr>
        </p:nvSpPr>
        <p:spPr>
          <a:xfrm>
            <a:off x="295910" y="304800"/>
            <a:ext cx="11607800" cy="62484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 altLang="zh-CN">
              <a:latin typeface="Viner Hand ITC" panose="03070502030502020203" charset="0"/>
              <a:cs typeface="Viner Hand ITC" panose="03070502030502020203" charset="0"/>
              <a:sym typeface="+mn-ea"/>
            </a:endParaRPr>
          </a:p>
        </p:txBody>
      </p:sp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0" y="5029201"/>
            <a:ext cx="12192000" cy="182879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604800" y="669600"/>
            <a:ext cx="10976400" cy="565200"/>
          </a:xfrm>
        </p:spPr>
        <p:txBody>
          <a:bodyPr anchor="ctr">
            <a:normAutofit/>
          </a:bodyPr>
          <a:lstStyle>
            <a:lvl1pPr algn="ctr">
              <a:defRPr sz="3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2020/11/7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7"/>
            </p:custDataLst>
          </p:nvPr>
        </p:nvSpPr>
        <p:spPr>
          <a:xfrm>
            <a:off x="604837" y="1681200"/>
            <a:ext cx="10990800" cy="3211200"/>
          </a:xfrm>
        </p:spPr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8"/>
            </p:custDataLst>
          </p:nvPr>
        </p:nvSpPr>
        <p:spPr>
          <a:xfrm>
            <a:off x="594000" y="5180400"/>
            <a:ext cx="11001600" cy="1011600"/>
          </a:xfrm>
        </p:spPr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blipFill rotWithShape="1">
          <a:blip r:embed="rId1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79600" y="237600"/>
            <a:ext cx="11037600" cy="476092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2020/11/7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6"/>
            </p:custDataLst>
          </p:nvPr>
        </p:nvSpPr>
        <p:spPr>
          <a:xfrm>
            <a:off x="579600" y="1663200"/>
            <a:ext cx="5342400" cy="2894400"/>
          </a:xfrm>
        </p:spPr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7"/>
            </p:custDataLst>
          </p:nvPr>
        </p:nvSpPr>
        <p:spPr>
          <a:xfrm>
            <a:off x="6242400" y="1663200"/>
            <a:ext cx="5367600" cy="2894400"/>
          </a:xfrm>
        </p:spPr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8"/>
            </p:custDataLst>
          </p:nvPr>
        </p:nvSpPr>
        <p:spPr>
          <a:xfrm>
            <a:off x="572400" y="4816800"/>
            <a:ext cx="5342400" cy="781200"/>
          </a:xfrm>
        </p:spPr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9"/>
            </p:custDataLst>
          </p:nvPr>
        </p:nvSpPr>
        <p:spPr>
          <a:xfrm>
            <a:off x="6253200" y="4813200"/>
            <a:ext cx="5367600" cy="781200"/>
          </a:xfrm>
        </p:spPr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blipFill rotWithShape="1">
          <a:blip r:embed="rId9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1"/>
            </p:custDataLst>
          </p:nvPr>
        </p:nvSpPr>
        <p:spPr>
          <a:xfrm>
            <a:off x="0" y="959224"/>
            <a:ext cx="12192000" cy="4939553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522800" y="1339200"/>
            <a:ext cx="9144000" cy="2386800"/>
          </a:xfrm>
        </p:spPr>
        <p:txBody>
          <a:bodyPr anchor="b">
            <a:normAutofit/>
          </a:bodyPr>
          <a:lstStyle>
            <a:lvl1pPr algn="ctr">
              <a:defRPr sz="60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2020/11/7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522413" y="3862800"/>
            <a:ext cx="9144000" cy="1656000"/>
          </a:xfrm>
        </p:spPr>
        <p:txBody>
          <a:bodyPr/>
          <a:lstStyle>
            <a:lvl1pPr algn="ctr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pic>
        <p:nvPicPr>
          <p:cNvPr id="9" name="图片 8"/>
          <p:cNvPicPr>
            <a:picLocks noChangeAspect="1"/>
          </p:cNvPicPr>
          <p:nvPr userDrawn="1">
            <p:custDataLst>
              <p:tags r:id="rId7"/>
            </p:custDataLst>
          </p:nvPr>
        </p:nvPicPr>
        <p:blipFill rotWithShape="1">
          <a:blip r:embed="rId10" cstate="email"/>
          <a:srcRect/>
          <a:stretch>
            <a:fillRect/>
          </a:stretch>
        </p:blipFill>
        <p:spPr>
          <a:xfrm>
            <a:off x="98198" y="-42441"/>
            <a:ext cx="2993789" cy="23868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bg>
      <p:bgPr>
        <a:gradFill>
          <a:gsLst>
            <a:gs pos="100000">
              <a:srgbClr val="F64C00"/>
            </a:gs>
            <a:gs pos="0">
              <a:srgbClr val="FF2929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20328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http://fe.topit.me/e/50/7d/11230784712417d50eo.jp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80" b="5984"/>
          <a:stretch>
            <a:fillRect/>
          </a:stretch>
        </p:blipFill>
        <p:spPr bwMode="auto">
          <a:xfrm>
            <a:off x="0" y="-29496"/>
            <a:ext cx="12192000" cy="6931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7B2385-1717-4C6C-B345-FCEF27888716}" type="datetimeFigureOut">
              <a:rPr lang="zh-CN" altLang="en-US" smtClean="0"/>
              <a:t>2020/11/7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3C5660-F034-4EED-BF1E-1E1B47F0411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8965"/>
            <a:r>
              <a:rPr lang="zh-CN" altLang="en-US" sz="1865" dirty="0">
                <a:solidFill>
                  <a:srgbClr val="FFFFFF"/>
                </a:solidFill>
                <a:latin typeface="Segoe UI Light" panose="020B0502040204020203"/>
                <a:cs typeface="Segoe UI Light" panose="020B0502040204020203"/>
              </a:rPr>
              <a:t>标注</a:t>
            </a:r>
          </a:p>
        </p:txBody>
      </p:sp>
      <p:sp>
        <p:nvSpPr>
          <p:cNvPr id="3" name="矩形 2"/>
          <p:cNvSpPr/>
          <p:nvPr userDrawn="1"/>
        </p:nvSpPr>
        <p:spPr>
          <a:xfrm>
            <a:off x="2857674" y="841948"/>
            <a:ext cx="1402001" cy="32924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8965">
              <a:lnSpc>
                <a:spcPct val="130000"/>
              </a:lnSpc>
            </a:pPr>
            <a:r>
              <a:rPr lang="zh-CN" altLang="en-US" sz="1335" dirty="0">
                <a:solidFill>
                  <a:srgbClr val="FFFFFF"/>
                </a:solidFill>
                <a:latin typeface="Segoe UI Light" panose="020B0502040204020203"/>
                <a:cs typeface="Segoe UI Light" panose="020B0502040204020203"/>
              </a:rPr>
              <a:t>字体使用 </a:t>
            </a:r>
            <a:endParaRPr lang="en-US" altLang="zh-CN" sz="1335" dirty="0">
              <a:solidFill>
                <a:srgbClr val="FFFFFF"/>
              </a:solidFill>
              <a:latin typeface="Segoe UI Light" panose="020B0502040204020203"/>
              <a:cs typeface="Segoe UI Light" panose="020B0502040204020203"/>
            </a:endParaRPr>
          </a:p>
          <a:p>
            <a:pPr defTabSz="608965">
              <a:lnSpc>
                <a:spcPct val="130000"/>
              </a:lnSpc>
            </a:pPr>
            <a:endParaRPr lang="en-US" altLang="zh-CN" sz="1335" dirty="0">
              <a:solidFill>
                <a:srgbClr val="FFFFFF"/>
              </a:solidFill>
              <a:latin typeface="Segoe UI Light" panose="020B0502040204020203"/>
              <a:cs typeface="Segoe UI Light" panose="020B0502040204020203"/>
            </a:endParaRPr>
          </a:p>
          <a:p>
            <a:pPr defTabSz="608965">
              <a:lnSpc>
                <a:spcPct val="130000"/>
              </a:lnSpc>
            </a:pPr>
            <a:endParaRPr lang="en-US" altLang="zh-CN" sz="1335" dirty="0">
              <a:solidFill>
                <a:srgbClr val="FFFFFF"/>
              </a:solidFill>
              <a:latin typeface="Segoe UI Light" panose="020B0502040204020203"/>
              <a:cs typeface="Segoe UI Light" panose="020B0502040204020203"/>
            </a:endParaRPr>
          </a:p>
          <a:p>
            <a:pPr defTabSz="608965">
              <a:lnSpc>
                <a:spcPct val="130000"/>
              </a:lnSpc>
            </a:pPr>
            <a:endParaRPr lang="en-US" altLang="zh-CN" sz="1335" dirty="0">
              <a:solidFill>
                <a:srgbClr val="FFFFFF"/>
              </a:solidFill>
              <a:latin typeface="Segoe UI Light" panose="020B0502040204020203"/>
              <a:cs typeface="Segoe UI Light" panose="020B0502040204020203"/>
            </a:endParaRPr>
          </a:p>
          <a:p>
            <a:pPr defTabSz="608965">
              <a:lnSpc>
                <a:spcPct val="130000"/>
              </a:lnSpc>
            </a:pPr>
            <a:endParaRPr lang="en-US" altLang="zh-CN" sz="1335" dirty="0">
              <a:solidFill>
                <a:srgbClr val="FFFFFF"/>
              </a:solidFill>
              <a:latin typeface="Segoe UI Light" panose="020B0502040204020203"/>
              <a:cs typeface="Segoe UI Light" panose="020B0502040204020203"/>
            </a:endParaRPr>
          </a:p>
          <a:p>
            <a:pPr defTabSz="608965">
              <a:lnSpc>
                <a:spcPct val="130000"/>
              </a:lnSpc>
            </a:pPr>
            <a:r>
              <a:rPr lang="zh-CN" altLang="en-US" sz="1335" dirty="0">
                <a:solidFill>
                  <a:srgbClr val="FFFFFF"/>
                </a:solidFill>
                <a:latin typeface="Segoe UI Light" panose="020B0502040204020203"/>
                <a:cs typeface="Segoe UI Light" panose="020B0502040204020203"/>
              </a:rPr>
              <a:t>行距</a:t>
            </a:r>
            <a:endParaRPr lang="en-US" altLang="zh-CN" sz="1335" dirty="0">
              <a:solidFill>
                <a:srgbClr val="FFFFFF"/>
              </a:solidFill>
              <a:latin typeface="Segoe UI Light" panose="020B0502040204020203"/>
              <a:cs typeface="Segoe UI Light" panose="020B0502040204020203"/>
            </a:endParaRPr>
          </a:p>
          <a:p>
            <a:pPr defTabSz="608965">
              <a:lnSpc>
                <a:spcPct val="130000"/>
              </a:lnSpc>
            </a:pPr>
            <a:endParaRPr lang="en-US" altLang="zh-CN" sz="1335" dirty="0">
              <a:solidFill>
                <a:srgbClr val="FFFFFF"/>
              </a:solidFill>
              <a:latin typeface="Segoe UI Light" panose="020B0502040204020203"/>
              <a:cs typeface="Segoe UI Light" panose="020B0502040204020203"/>
            </a:endParaRPr>
          </a:p>
          <a:p>
            <a:pPr defTabSz="608965">
              <a:lnSpc>
                <a:spcPct val="130000"/>
              </a:lnSpc>
            </a:pPr>
            <a:endParaRPr lang="en-US" altLang="zh-CN" sz="1335" dirty="0">
              <a:solidFill>
                <a:srgbClr val="FFFFFF"/>
              </a:solidFill>
              <a:latin typeface="Segoe UI Light" panose="020B0502040204020203"/>
              <a:cs typeface="Segoe UI Light" panose="020B0502040204020203"/>
            </a:endParaRPr>
          </a:p>
          <a:p>
            <a:pPr defTabSz="608965">
              <a:lnSpc>
                <a:spcPct val="130000"/>
              </a:lnSpc>
            </a:pPr>
            <a:r>
              <a:rPr lang="zh-CN" altLang="en-US" sz="1335" dirty="0">
                <a:solidFill>
                  <a:srgbClr val="FFFFFF"/>
                </a:solidFill>
                <a:latin typeface="Segoe UI Light" panose="020B0502040204020203"/>
                <a:cs typeface="Segoe UI Light" panose="020B0502040204020203"/>
              </a:rPr>
              <a:t>背景图片出处</a:t>
            </a:r>
          </a:p>
          <a:p>
            <a:pPr defTabSz="608965">
              <a:lnSpc>
                <a:spcPct val="130000"/>
              </a:lnSpc>
            </a:pPr>
            <a:endParaRPr lang="zh-CN" altLang="en-US" sz="1335" dirty="0">
              <a:solidFill>
                <a:srgbClr val="FFFFFF"/>
              </a:solidFill>
              <a:latin typeface="Segoe UI Light" panose="020B0502040204020203"/>
              <a:cs typeface="Segoe UI Light" panose="020B0502040204020203"/>
            </a:endParaRPr>
          </a:p>
          <a:p>
            <a:pPr defTabSz="608965">
              <a:lnSpc>
                <a:spcPct val="130000"/>
              </a:lnSpc>
            </a:pPr>
            <a:endParaRPr lang="zh-CN" altLang="en-US" sz="1335" dirty="0">
              <a:solidFill>
                <a:srgbClr val="FFFFFF"/>
              </a:solidFill>
              <a:latin typeface="Segoe UI Light" panose="020B0502040204020203"/>
              <a:cs typeface="Segoe UI Light" panose="020B0502040204020203"/>
            </a:endParaRPr>
          </a:p>
          <a:p>
            <a:pPr defTabSz="608965">
              <a:lnSpc>
                <a:spcPct val="130000"/>
              </a:lnSpc>
            </a:pPr>
            <a:r>
              <a:rPr lang="zh-CN" altLang="en-US" sz="1335" dirty="0">
                <a:solidFill>
                  <a:srgbClr val="FFFFFF"/>
                </a:solidFill>
                <a:latin typeface="Segoe UI Light" panose="020B0502040204020203"/>
                <a:cs typeface="Segoe UI Light" panose="020B0502040204020203"/>
              </a:rPr>
              <a:t>声明</a:t>
            </a:r>
            <a:endParaRPr lang="en-US" altLang="zh-CN" sz="1335" dirty="0">
              <a:solidFill>
                <a:srgbClr val="FFFFFF"/>
              </a:solidFill>
              <a:latin typeface="Segoe UI Light" panose="020B0502040204020203"/>
              <a:cs typeface="Segoe UI Light" panose="020B0502040204020203"/>
            </a:endParaRPr>
          </a:p>
        </p:txBody>
      </p:sp>
      <p:sp>
        <p:nvSpPr>
          <p:cNvPr id="4" name="矩形 3"/>
          <p:cNvSpPr/>
          <p:nvPr userDrawn="1"/>
        </p:nvSpPr>
        <p:spPr>
          <a:xfrm>
            <a:off x="4395052" y="841948"/>
            <a:ext cx="3727457" cy="38257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8965">
              <a:lnSpc>
                <a:spcPct val="130000"/>
              </a:lnSpc>
            </a:pPr>
            <a:r>
              <a:rPr lang="zh-CN" altLang="en-US" sz="1335" dirty="0">
                <a:solidFill>
                  <a:srgbClr val="FFFFFF"/>
                </a:solidFill>
                <a:latin typeface="Segoe UI Light" panose="020B0502040204020203"/>
                <a:cs typeface="Segoe UI Light" panose="020B0502040204020203"/>
              </a:rPr>
              <a:t>英文 </a:t>
            </a:r>
            <a:r>
              <a:rPr lang="en-US" altLang="zh-CN" sz="1335" dirty="0">
                <a:solidFill>
                  <a:srgbClr val="FFFFFF"/>
                </a:solidFill>
                <a:latin typeface="Segoe UI Light" panose="020B0502040204020203"/>
                <a:cs typeface="Segoe UI Light" panose="020B0502040204020203"/>
              </a:rPr>
              <a:t>Arial Black</a:t>
            </a:r>
          </a:p>
          <a:p>
            <a:pPr defTabSz="608965">
              <a:lnSpc>
                <a:spcPct val="130000"/>
              </a:lnSpc>
            </a:pPr>
            <a:endParaRPr lang="en-US" altLang="zh-CN" sz="1335" dirty="0">
              <a:solidFill>
                <a:srgbClr val="FFFFFF"/>
              </a:solidFill>
              <a:latin typeface="Segoe UI Light" panose="020B0502040204020203"/>
              <a:cs typeface="Segoe UI Light" panose="020B0502040204020203"/>
            </a:endParaRPr>
          </a:p>
          <a:p>
            <a:pPr defTabSz="608965">
              <a:lnSpc>
                <a:spcPct val="130000"/>
              </a:lnSpc>
            </a:pPr>
            <a:r>
              <a:rPr lang="zh-CN" altLang="en-US" sz="1335" dirty="0">
                <a:solidFill>
                  <a:srgbClr val="FFFFFF"/>
                </a:solidFill>
                <a:latin typeface="Segoe UI Light" panose="020B0502040204020203"/>
                <a:cs typeface="Segoe UI Light" panose="020B0502040204020203"/>
              </a:rPr>
              <a:t>中文 微软雅黑</a:t>
            </a:r>
            <a:endParaRPr lang="en-US" altLang="zh-CN" sz="1335" dirty="0">
              <a:solidFill>
                <a:srgbClr val="FFFFFF"/>
              </a:solidFill>
              <a:latin typeface="Segoe UI Light" panose="020B0502040204020203"/>
              <a:cs typeface="Segoe UI Light" panose="020B0502040204020203"/>
            </a:endParaRPr>
          </a:p>
          <a:p>
            <a:pPr defTabSz="608965">
              <a:lnSpc>
                <a:spcPct val="130000"/>
              </a:lnSpc>
            </a:pPr>
            <a:endParaRPr lang="en-US" altLang="zh-CN" sz="1335" dirty="0">
              <a:solidFill>
                <a:srgbClr val="FFFFFF"/>
              </a:solidFill>
              <a:latin typeface="Segoe UI Light" panose="020B0502040204020203"/>
              <a:cs typeface="Segoe UI Light" panose="020B0502040204020203"/>
            </a:endParaRPr>
          </a:p>
          <a:p>
            <a:pPr defTabSz="608965">
              <a:lnSpc>
                <a:spcPct val="130000"/>
              </a:lnSpc>
            </a:pPr>
            <a:endParaRPr lang="en-US" altLang="zh-CN" sz="1335" dirty="0">
              <a:solidFill>
                <a:srgbClr val="FFFFFF"/>
              </a:solidFill>
              <a:latin typeface="Segoe UI Light" panose="020B0502040204020203"/>
              <a:cs typeface="Segoe UI Light" panose="020B0502040204020203"/>
            </a:endParaRPr>
          </a:p>
          <a:p>
            <a:pPr defTabSz="608965">
              <a:lnSpc>
                <a:spcPct val="130000"/>
              </a:lnSpc>
            </a:pPr>
            <a:r>
              <a:rPr lang="zh-CN" altLang="en-US" sz="1335" dirty="0">
                <a:solidFill>
                  <a:srgbClr val="FFFFFF"/>
                </a:solidFill>
                <a:latin typeface="Segoe UI Light" panose="020B0502040204020203"/>
                <a:cs typeface="Segoe UI Light" panose="020B0502040204020203"/>
              </a:rPr>
              <a:t>正文 </a:t>
            </a:r>
            <a:r>
              <a:rPr lang="en-US" altLang="zh-CN" sz="1335" dirty="0">
                <a:solidFill>
                  <a:srgbClr val="FFFFFF"/>
                </a:solidFill>
                <a:latin typeface="Segoe UI Light" panose="020B0502040204020203"/>
                <a:cs typeface="Segoe UI Light" panose="020B0502040204020203"/>
              </a:rPr>
              <a:t>1.3</a:t>
            </a:r>
          </a:p>
          <a:p>
            <a:pPr defTabSz="608965">
              <a:lnSpc>
                <a:spcPct val="130000"/>
              </a:lnSpc>
            </a:pPr>
            <a:endParaRPr lang="en-US" altLang="zh-CN" sz="1335" dirty="0">
              <a:solidFill>
                <a:srgbClr val="FFFFFF"/>
              </a:solidFill>
              <a:latin typeface="Segoe UI Light" panose="020B0502040204020203"/>
              <a:cs typeface="Segoe UI Light" panose="020B0502040204020203"/>
            </a:endParaRPr>
          </a:p>
          <a:p>
            <a:pPr defTabSz="608965">
              <a:lnSpc>
                <a:spcPct val="130000"/>
              </a:lnSpc>
            </a:pPr>
            <a:endParaRPr lang="en-US" altLang="zh-CN" sz="1335" dirty="0">
              <a:solidFill>
                <a:srgbClr val="FFFFFF"/>
              </a:solidFill>
              <a:latin typeface="Segoe UI Light" panose="020B0502040204020203"/>
              <a:cs typeface="Segoe UI Light" panose="020B0502040204020203"/>
            </a:endParaRPr>
          </a:p>
          <a:p>
            <a:pPr defTabSz="608965">
              <a:lnSpc>
                <a:spcPct val="130000"/>
              </a:lnSpc>
            </a:pPr>
            <a:r>
              <a:rPr lang="en-US" altLang="zh-CN" sz="1335" dirty="0" err="1">
                <a:solidFill>
                  <a:srgbClr val="FFFFFF"/>
                </a:solidFill>
                <a:latin typeface="Segoe UI Light" panose="020B0502040204020203"/>
                <a:cs typeface="Segoe UI Light" panose="020B0502040204020203"/>
              </a:rPr>
              <a:t>cn.bing.com</a:t>
            </a:r>
            <a:endParaRPr lang="zh-CN" altLang="en-US" sz="1335" dirty="0">
              <a:solidFill>
                <a:srgbClr val="FFFFFF"/>
              </a:solidFill>
              <a:latin typeface="Segoe UI Light" panose="020B0502040204020203"/>
              <a:cs typeface="Segoe UI Light" panose="020B0502040204020203"/>
            </a:endParaRPr>
          </a:p>
          <a:p>
            <a:pPr defTabSz="608965">
              <a:lnSpc>
                <a:spcPct val="130000"/>
              </a:lnSpc>
            </a:pPr>
            <a:endParaRPr lang="zh-CN" altLang="en-US" sz="1335" dirty="0">
              <a:solidFill>
                <a:srgbClr val="FFFFFF"/>
              </a:solidFill>
              <a:latin typeface="Segoe UI Light" panose="020B0502040204020203"/>
              <a:cs typeface="Segoe UI Light" panose="020B0502040204020203"/>
            </a:endParaRPr>
          </a:p>
          <a:p>
            <a:pPr defTabSz="608965">
              <a:lnSpc>
                <a:spcPct val="130000"/>
              </a:lnSpc>
            </a:pPr>
            <a:endParaRPr lang="zh-CN" altLang="en-US" sz="1335" dirty="0">
              <a:solidFill>
                <a:srgbClr val="FFFFFF"/>
              </a:solidFill>
              <a:latin typeface="Segoe UI Light" panose="020B0502040204020203"/>
              <a:cs typeface="Segoe UI Light" panose="020B0502040204020203"/>
            </a:endParaRPr>
          </a:p>
          <a:p>
            <a:pPr defTabSz="608965">
              <a:lnSpc>
                <a:spcPct val="130000"/>
              </a:lnSpc>
            </a:pPr>
            <a:r>
              <a:rPr lang="zh-CN" altLang="en-US" sz="1335" dirty="0">
                <a:solidFill>
                  <a:prstClr val="white"/>
                </a:solidFill>
              </a:rPr>
              <a:t>互联网是一个开放共享的平台</a:t>
            </a:r>
          </a:p>
          <a:p>
            <a:pPr defTabSz="608965">
              <a:lnSpc>
                <a:spcPct val="130000"/>
              </a:lnSpc>
            </a:pPr>
            <a:r>
              <a:rPr lang="zh-CN" altLang="en-US" sz="1335" dirty="0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Office</a:t>
            </a:r>
            <a:r>
              <a:rPr lang="en-US" altLang="zh-CN" sz="1335" dirty="0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PLUS</a:t>
            </a:r>
            <a:r>
              <a:rPr lang="en-US" altLang="zh-CN" sz="1335" dirty="0">
                <a:solidFill>
                  <a:prstClr val="white"/>
                </a:solidFill>
              </a:rPr>
              <a:t> </a:t>
            </a:r>
            <a:r>
              <a:rPr lang="zh-CN" altLang="en-US" sz="1335" dirty="0">
                <a:solidFill>
                  <a:prstClr val="white"/>
                </a:solidFill>
              </a:rPr>
              <a:t>部分设计灵感与元素来源于网络</a:t>
            </a:r>
          </a:p>
          <a:p>
            <a:pPr defTabSz="608965">
              <a:lnSpc>
                <a:spcPct val="130000"/>
              </a:lnSpc>
            </a:pPr>
            <a:r>
              <a:rPr lang="zh-CN" altLang="en-US" sz="1335" dirty="0">
                <a:solidFill>
                  <a:prstClr val="white"/>
                </a:solidFill>
              </a:rPr>
              <a:t>如有建议请联系officeplus@microsoft.com</a:t>
            </a:r>
            <a:endParaRPr lang="en-US" altLang="zh-CN" sz="1335" dirty="0">
              <a:solidFill>
                <a:srgbClr val="FFFFFF"/>
              </a:solidFill>
              <a:latin typeface="Segoe UI Light" panose="020B0502040204020203"/>
              <a:cs typeface="Segoe UI Light" panose="020B0502040204020203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81624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8965"/>
            <a:r>
              <a:rPr kumimoji="1" lang="en-US" altLang="zh-CN" sz="1065" dirty="0" err="1">
                <a:solidFill>
                  <a:srgbClr val="FFFFFF"/>
                </a:solidFill>
                <a:latin typeface="Segoe UI Light" panose="020B0502040204020203"/>
                <a:cs typeface="Segoe UI Light" panose="020B0502040204020203"/>
              </a:rPr>
              <a:t>OfficePLUS</a:t>
            </a:r>
            <a:endParaRPr lang="zh-CN" altLang="en-US" sz="1065" dirty="0">
              <a:solidFill>
                <a:srgbClr val="FFFFFF"/>
              </a:solidFill>
              <a:latin typeface="Segoe UI Light" panose="020B0502040204020203"/>
              <a:cs typeface="Segoe UI Light" panose="020B0502040204020203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slideLayout" Target="../slideLayouts/slideLayout23.xml"/><Relationship Id="rId18" Type="http://schemas.openxmlformats.org/officeDocument/2006/relationships/slideLayout" Target="../slideLayouts/slideLayout28.xml"/><Relationship Id="rId3" Type="http://schemas.openxmlformats.org/officeDocument/2006/relationships/slideLayout" Target="../slideLayouts/slideLayout13.xml"/><Relationship Id="rId21" Type="http://schemas.openxmlformats.org/officeDocument/2006/relationships/tags" Target="../tags/tag2.xml"/><Relationship Id="rId7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22.xml"/><Relationship Id="rId17" Type="http://schemas.openxmlformats.org/officeDocument/2006/relationships/slideLayout" Target="../slideLayouts/slideLayout27.xml"/><Relationship Id="rId25" Type="http://schemas.openxmlformats.org/officeDocument/2006/relationships/tags" Target="../tags/tag6.xml"/><Relationship Id="rId2" Type="http://schemas.openxmlformats.org/officeDocument/2006/relationships/slideLayout" Target="../slideLayouts/slideLayout12.xml"/><Relationship Id="rId16" Type="http://schemas.openxmlformats.org/officeDocument/2006/relationships/slideLayout" Target="../slideLayouts/slideLayout26.xml"/><Relationship Id="rId20" Type="http://schemas.openxmlformats.org/officeDocument/2006/relationships/tags" Target="../tags/tag1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24" Type="http://schemas.openxmlformats.org/officeDocument/2006/relationships/tags" Target="../tags/tag5.xml"/><Relationship Id="rId5" Type="http://schemas.openxmlformats.org/officeDocument/2006/relationships/slideLayout" Target="../slideLayouts/slideLayout15.xml"/><Relationship Id="rId15" Type="http://schemas.openxmlformats.org/officeDocument/2006/relationships/slideLayout" Target="../slideLayouts/slideLayout25.xml"/><Relationship Id="rId23" Type="http://schemas.openxmlformats.org/officeDocument/2006/relationships/tags" Target="../tags/tag4.xml"/><Relationship Id="rId10" Type="http://schemas.openxmlformats.org/officeDocument/2006/relationships/slideLayout" Target="../slideLayouts/slideLayout20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24.xml"/><Relationship Id="rId22" Type="http://schemas.openxmlformats.org/officeDocument/2006/relationships/tags" Target="../tags/tag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7B2385-1717-4C6C-B345-FCEF27888716}" type="datetimeFigureOut">
              <a:rPr lang="zh-CN" altLang="en-US" smtClean="0"/>
              <a:t>2020/11/7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3C5660-F034-4EED-BF1E-1E1B47F0411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20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1"/>
            </p:custDataLst>
          </p:nvPr>
        </p:nvSpPr>
        <p:spPr>
          <a:xfrm>
            <a:off x="669882" y="952508"/>
            <a:ext cx="10852237" cy="5388907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2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lnSpc>
                <a:spcPct val="120000"/>
              </a:lnSpc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2020/11/7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3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lnSpc>
                <a:spcPct val="120000"/>
              </a:lnSpc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4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lnSpc>
                <a:spcPct val="120000"/>
              </a:lnSpc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25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  <p:sldLayoutId id="2147483674" r:id="rId15"/>
    <p:sldLayoutId id="2147483675" r:id="rId16"/>
    <p:sldLayoutId id="2147483676" r:id="rId17"/>
    <p:sldLayoutId id="2147483677" r:id="rId18"/>
  </p:sldLayoutIdLst>
  <p:txStyles>
    <p:titleStyle>
      <a:lvl1pPr algn="l" defTabSz="914400" rtl="0" eaLnBrk="1" fontAlgn="auto" latinLnBrk="0" hangingPunct="1">
        <a:lnSpc>
          <a:spcPct val="120000"/>
        </a:lnSpc>
        <a:spcBef>
          <a:spcPct val="0"/>
        </a:spcBef>
        <a:buNone/>
        <a:defRPr sz="2400" b="1" u="none" strike="noStrike" kern="1200" cap="none" spc="2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幼圆" panose="02010509060101010101" pitchFamily="49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幼圆" panose="02010509060101010101" pitchFamily="49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幼圆" panose="02010509060101010101" pitchFamily="49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幼圆" panose="02010509060101010101" pitchFamily="49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幼圆" panose="02010509060101010101" pitchFamily="49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幼圆" panose="02010509060101010101" pitchFamily="49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51.xml"/><Relationship Id="rId5" Type="http://schemas.microsoft.com/office/2007/relationships/hdphoto" Target="../media/hdphoto2.wdp"/><Relationship Id="rId4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jpg"/><Relationship Id="rId5" Type="http://schemas.openxmlformats.org/officeDocument/2006/relationships/image" Target="../media/image38.jpeg"/><Relationship Id="rId4" Type="http://schemas.openxmlformats.org/officeDocument/2006/relationships/image" Target="../media/image37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4.png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6" Type="http://schemas.openxmlformats.org/officeDocument/2006/relationships/hyperlink" Target="https://image.baidu.com/search/detail?ct=503316480&amp;z=undefined&amp;tn=baiduimagedetail&amp;ipn=d&amp;word=%E7%81%AB%E7%84%B0%E6%BC%AB%E7%94%BB&amp;step_word=&amp;ie=utf-8&amp;in=&amp;cl=2&amp;lm=-1&amp;st=undefined&amp;hd=undefined&amp;latest=undefined&amp;copyright=undefined&amp;cs=3181596711,3792659948&amp;os=2126325951,3257763232&amp;simid=4176970200,675677092&amp;pn=4&amp;rn=1&amp;di=9460&amp;ln=1305&amp;fr=&amp;fmq=1604583956965_R&amp;fm=&amp;ic=undefined&amp;s=undefined&amp;se=&amp;sme=&amp;tab=0&amp;width=undefined&amp;height=undefined&amp;face=undefined&amp;is=0,0&amp;istype=0&amp;ist=&amp;jit=&amp;bdtype=0&amp;spn=0&amp;pi=0&amp;gsm=0&amp;objurl=http%3A%2F%2Fku.90sjimg.com%2Felement_origin_min_pic%2F17%2F08%2F02%2F8467f1fa7f8ac895499f078d7f8b4192.jpg%2521%2Ffwfh%2F804x1020%2Fquality%2F90%2Funsharp%2Ftrue%2Fcompress%2Ftrue&amp;rpstart=0&amp;rpnum=0&amp;adpicid=0&amp;force=undefined" TargetMode="External"/><Relationship Id="rId5" Type="http://schemas.openxmlformats.org/officeDocument/2006/relationships/image" Target="../media/image17.png"/><Relationship Id="rId4" Type="http://schemas.openxmlformats.org/officeDocument/2006/relationships/image" Target="../media/image43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tags" Target="../tags/tag153.xml"/><Relationship Id="rId1" Type="http://schemas.openxmlformats.org/officeDocument/2006/relationships/tags" Target="../tags/tag152.xml"/><Relationship Id="rId5" Type="http://schemas.openxmlformats.org/officeDocument/2006/relationships/image" Target="../media/image49.jpg"/><Relationship Id="rId4" Type="http://schemas.openxmlformats.org/officeDocument/2006/relationships/image" Target="../media/image48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g"/><Relationship Id="rId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jpeg"/><Relationship Id="rId4" Type="http://schemas.openxmlformats.org/officeDocument/2006/relationships/image" Target="../media/image24.GI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950591" y="185411"/>
            <a:ext cx="91440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8800" b="1" dirty="0">
                <a:ln/>
                <a:solidFill>
                  <a:schemeClr val="accent4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 Black" panose="020B0A04020102020204" pitchFamily="34" charset="0"/>
              </a:rPr>
              <a:t>       化石“遗产”</a:t>
            </a:r>
          </a:p>
          <a:p>
            <a:pPr algn="ctr"/>
            <a:r>
              <a:rPr kumimoji="1" lang="zh-CN" altLang="en-US" sz="40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ial Black" panose="020B0A04020102020204" pitchFamily="34" charset="0"/>
              </a:rPr>
              <a:t>第六组成员：刘天瑞 马林 赵少军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7479211" y="1524239"/>
            <a:ext cx="3512457" cy="0"/>
          </a:xfrm>
          <a:prstGeom prst="line">
            <a:avLst/>
          </a:prstGeom>
          <a:ln w="76200">
            <a:solidFill>
              <a:srgbClr val="F64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标题 4">
            <a:extLst>
              <a:ext uri="{FF2B5EF4-FFF2-40B4-BE49-F238E27FC236}">
                <a16:creationId xmlns:a16="http://schemas.microsoft.com/office/drawing/2014/main" id="{CDACE4B9-CC9B-4FF7-BDD0-6A2655C3031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副标题 6">
            <a:extLst>
              <a:ext uri="{FF2B5EF4-FFF2-40B4-BE49-F238E27FC236}">
                <a16:creationId xmlns:a16="http://schemas.microsoft.com/office/drawing/2014/main" id="{9FC5F6D6-B279-4A37-A657-7511B1A91F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17600" y="5016827"/>
            <a:ext cx="9144000" cy="1655762"/>
          </a:xfrm>
        </p:spPr>
        <p:txBody>
          <a:bodyPr/>
          <a:lstStyle/>
          <a:p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EC87DCA-1771-4F1E-AA5F-89E4E0D1F0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halk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377440" cy="2387600"/>
          </a:xfrm>
          <a:prstGeom prst="rect">
            <a:avLst/>
          </a:prstGeom>
          <a:effectLst>
            <a:reflection endPos="0" dist="50800" dir="5400000" sy="-100000" algn="bl" rotWithShape="0"/>
            <a:softEdge rad="635000"/>
          </a:effec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52C84090-7F98-4B45-8ABF-F5551547623E}"/>
              </a:ext>
            </a:extLst>
          </p:cNvPr>
          <p:cNvSpPr txBox="1"/>
          <p:nvPr/>
        </p:nvSpPr>
        <p:spPr>
          <a:xfrm>
            <a:off x="1756350" y="99889"/>
            <a:ext cx="4339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关键词：行将就木、年迈、“夕阳产业”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606425" y="411480"/>
            <a:ext cx="10601960" cy="37846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60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水土流失是指由于自然或人为因素的影响，雨水不能就地消纳，顺势下流，冲刷土壤，造成水分和土壤同时流失的现象。</a:t>
            </a:r>
            <a:endParaRPr lang="en-US" altLang="zh-CN" sz="6000" b="1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211486B-7EDD-4286-BFE4-8BBF0BB77F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06226"/>
            <a:ext cx="5825765" cy="285177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98FD6F9-17EF-435D-B186-AF3907880F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5765" y="4006226"/>
            <a:ext cx="6366235" cy="285177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628930" y="2401491"/>
            <a:ext cx="6285938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en-US" altLang="zh-CN" sz="6000" b="1" dirty="0">
              <a:solidFill>
                <a:schemeClr val="bg1"/>
              </a:solidFill>
              <a:latin typeface="Arial Black" panose="020B0A04020102020204" pitchFamily="34" charset="0"/>
            </a:endParaRPr>
          </a:p>
          <a:p>
            <a:endParaRPr kumimoji="1" lang="zh-CN" altLang="en-US" sz="60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pic>
        <p:nvPicPr>
          <p:cNvPr id="2" name="图片 1" descr="32670e14186941119fb4fe32a2a1e6a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22860"/>
            <a:ext cx="6827519" cy="3364230"/>
          </a:xfrm>
          <a:prstGeom prst="rect">
            <a:avLst/>
          </a:prstGeom>
        </p:spPr>
      </p:pic>
      <p:pic>
        <p:nvPicPr>
          <p:cNvPr id="3" name="图片 2" descr="1cc2035e5de9eb328f198576c1bd10aa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6240" y="-101600"/>
            <a:ext cx="5445760" cy="3728720"/>
          </a:xfrm>
          <a:prstGeom prst="rect">
            <a:avLst/>
          </a:prstGeom>
        </p:spPr>
      </p:pic>
      <p:pic>
        <p:nvPicPr>
          <p:cNvPr id="5" name="图片 4" descr="c99371b2817bcf94c3db9f828a8d1feb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387090"/>
            <a:ext cx="6746239" cy="3592830"/>
          </a:xfrm>
          <a:prstGeom prst="rect">
            <a:avLst/>
          </a:prstGeom>
        </p:spPr>
      </p:pic>
      <p:pic>
        <p:nvPicPr>
          <p:cNvPr id="7" name="图片 6" descr="6265692ad99d8ce56ea7934d23e224a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6240" y="3486151"/>
            <a:ext cx="5445760" cy="349376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812804F-9FF8-4635-9558-6D87BE80EF1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5761" y="2198450"/>
            <a:ext cx="2484120" cy="2484120"/>
          </a:xfrm>
          <a:prstGeom prst="rect">
            <a:avLst/>
          </a:prstGeom>
          <a:effectLst>
            <a:outerShdw blurRad="25400" dist="50800" dir="5400000" algn="ctr" rotWithShape="0">
              <a:srgbClr val="000000"/>
            </a:outerShdw>
            <a:softEdge rad="406400"/>
          </a:effectLst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B848483B-ED1D-47B2-9942-83C8BB9C2C61}"/>
              </a:ext>
            </a:extLst>
          </p:cNvPr>
          <p:cNvSpPr txBox="1"/>
          <p:nvPr/>
        </p:nvSpPr>
        <p:spPr>
          <a:xfrm>
            <a:off x="2684282" y="6005751"/>
            <a:ext cx="716672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600" b="0" i="0" u="none" strike="noStrike" dirty="0">
                <a:solidFill>
                  <a:schemeClr val="bg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我国水土流失重灾区：黄土高原</a:t>
            </a:r>
            <a:endParaRPr lang="zh-CN" altLang="en-US" sz="3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7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788035" y="443230"/>
            <a:ext cx="3998595" cy="1077595"/>
          </a:xfrm>
        </p:spPr>
        <p:txBody>
          <a:bodyPr>
            <a:normAutofit/>
          </a:bodyPr>
          <a:lstStyle/>
          <a:p>
            <a:r>
              <a:rPr lang="zh-CN" altLang="en-US" dirty="0">
                <a:latin typeface="华文新魏" panose="02010800040101010101" pitchFamily="2" charset="-122"/>
                <a:ea typeface="华文新魏" panose="02010800040101010101" pitchFamily="2" charset="-122"/>
              </a:rPr>
              <a:t>交通运输业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932180" y="1720215"/>
            <a:ext cx="9735820" cy="3537585"/>
          </a:xfrm>
        </p:spPr>
        <p:txBody>
          <a:bodyPr>
            <a:normAutofit/>
          </a:bodyPr>
          <a:lstStyle/>
          <a:p>
            <a:r>
              <a:rPr lang="zh-CN" altLang="en-US" sz="4400" dirty="0">
                <a:latin typeface="华文新魏" panose="02010800040101010101" pitchFamily="2" charset="-122"/>
                <a:ea typeface="华文新魏" panose="02010800040101010101" pitchFamily="2" charset="-122"/>
              </a:rPr>
              <a:t>随着交通运输规模不断扩大，交通事故及人员伤亡，噪声污染及尾气排放，土壤和水污染等事件已经严重损害人类的健康和正常生活。</a:t>
            </a:r>
            <a:r>
              <a:rPr lang="en-US" altLang="zh-CN" sz="2000" dirty="0">
                <a:latin typeface="+mj-ea"/>
                <a:ea typeface="+mj-ea"/>
              </a:rPr>
              <a:t> 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6D77D9C-3E28-4D92-A696-57E7E9C726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826525"/>
            <a:ext cx="2987465" cy="203147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D655FE9-9879-4BC8-99C0-35062BD9F0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463" y="4826524"/>
            <a:ext cx="3680211" cy="2031476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FD9650C1-636E-47D7-9A71-F388D09EB9B1}"/>
              </a:ext>
            </a:extLst>
          </p:cNvPr>
          <p:cNvSpPr txBox="1"/>
          <p:nvPr/>
        </p:nvSpPr>
        <p:spPr>
          <a:xfrm>
            <a:off x="103695" y="4477732"/>
            <a:ext cx="6563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排放量：     </a:t>
            </a:r>
            <a:r>
              <a:rPr lang="en-US" altLang="zh-CN" b="1" dirty="0">
                <a:solidFill>
                  <a:schemeClr val="accent5"/>
                </a:solidFill>
              </a:rPr>
              <a:t>15%</a:t>
            </a:r>
            <a:r>
              <a:rPr lang="en-US" altLang="zh-CN" dirty="0"/>
              <a:t>                                  </a:t>
            </a:r>
            <a:r>
              <a:rPr lang="en-US" altLang="zh-CN" b="1" dirty="0">
                <a:solidFill>
                  <a:srgbClr val="C00000"/>
                </a:solidFill>
              </a:rPr>
              <a:t>30%</a:t>
            </a:r>
            <a:endParaRPr lang="zh-CN" altLang="en-US" b="1" dirty="0">
              <a:solidFill>
                <a:srgbClr val="C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1623603-91CC-4952-82B8-7C5786B524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8921" y="74682"/>
            <a:ext cx="2975156" cy="60537"/>
          </a:xfrm>
          <a:effectLst>
            <a:softEdge rad="0"/>
          </a:effectLst>
        </p:spPr>
        <p:txBody>
          <a:bodyPr>
            <a:normAutofit fontScale="90000"/>
          </a:bodyPr>
          <a:lstStyle/>
          <a:p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F3E5288-A1CC-4451-BF03-D5C15636D3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8676"/>
            <a:ext cx="10515600" cy="4351338"/>
          </a:xfrm>
        </p:spPr>
        <p:txBody>
          <a:bodyPr>
            <a:normAutofit/>
          </a:bodyPr>
          <a:lstStyle/>
          <a:p>
            <a:pPr algn="l"/>
            <a:r>
              <a:rPr lang="zh-CN" altLang="en-US" sz="3200" b="0" i="0" u="none" strike="noStrike" dirty="0">
                <a:solidFill>
                  <a:srgbClr val="C00000"/>
                </a:solidFill>
                <a:effectLst/>
                <a:latin typeface="华文新魏" panose="02010800040101010101" pitchFamily="2" charset="-122"/>
                <a:ea typeface="华文新魏" panose="02010800040101010101" pitchFamily="2" charset="-122"/>
              </a:rPr>
              <a:t>地火</a:t>
            </a:r>
            <a:r>
              <a:rPr lang="en-US" altLang="zh-CN" sz="3200" b="0" i="0" u="none" strike="noStrike" dirty="0">
                <a:solidFill>
                  <a:srgbClr val="C00000"/>
                </a:solidFill>
                <a:effectLst/>
                <a:latin typeface="华文新魏" panose="02010800040101010101" pitchFamily="2" charset="-122"/>
                <a:ea typeface="华文新魏" panose="02010800040101010101" pitchFamily="2" charset="-122"/>
              </a:rPr>
              <a:t>.</a:t>
            </a:r>
            <a:r>
              <a:rPr lang="zh-CN" altLang="en-US" sz="3200" b="0" i="0" u="none" strike="noStrike" dirty="0">
                <a:solidFill>
                  <a:srgbClr val="C00000"/>
                </a:solidFill>
                <a:effectLst/>
                <a:latin typeface="华文新魏" panose="02010800040101010101" pitchFamily="2" charset="-122"/>
                <a:ea typeface="华文新魏" panose="02010800040101010101" pitchFamily="2" charset="-122"/>
              </a:rPr>
              <a:t>又称地下煤火，是煤炭地层在地表下满足燃烧条件后，产生自燃，或经其它渠道燃烧所形成的大规模地下燃烧发火。 地火形成后，地表和周围土地大范围内因温度极高而生物无法生存，产生很大的生物灭绝。同时，地火也消耗地下水，对地下结构产生很大的影响。</a:t>
            </a:r>
          </a:p>
          <a:p>
            <a:pPr marL="0" indent="0" algn="l">
              <a:buNone/>
            </a:pPr>
            <a:endParaRPr lang="zh-CN" altLang="en-US" sz="3200" b="0" i="0" u="none" strike="noStrike" dirty="0">
              <a:solidFill>
                <a:srgbClr val="C00000"/>
              </a:solidFill>
              <a:effectLst/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endParaRPr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F513740-83B7-4E86-B6C4-E2E153BFF4C6}"/>
              </a:ext>
            </a:extLst>
          </p:cNvPr>
          <p:cNvSpPr/>
          <p:nvPr/>
        </p:nvSpPr>
        <p:spPr>
          <a:xfrm>
            <a:off x="3480634" y="29845"/>
            <a:ext cx="5053766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9600" b="1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rgbClr val="C00000"/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latin typeface="华文隶书" panose="02010800040101010101" pitchFamily="2" charset="-122"/>
                <a:ea typeface="华文隶书" panose="02010800040101010101" pitchFamily="2" charset="-122"/>
              </a:rPr>
              <a:t>地火</a:t>
            </a:r>
            <a:endParaRPr lang="zh-CN" altLang="en-US" sz="9600" b="1" cap="none" spc="0" dirty="0">
              <a:ln w="12700">
                <a:solidFill>
                  <a:schemeClr val="accent1"/>
                </a:solidFill>
                <a:prstDash val="solid"/>
              </a:ln>
              <a:solidFill>
                <a:srgbClr val="C00000"/>
              </a:solidFill>
              <a:effectLst>
                <a:outerShdw dist="38100" dir="2640000" algn="bl" rotWithShape="0">
                  <a:schemeClr val="accent1"/>
                </a:outerShdw>
              </a:effectLst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9086DFF-3BC2-4907-BFEF-26F9C2ECAAB0}"/>
              </a:ext>
            </a:extLst>
          </p:cNvPr>
          <p:cNvSpPr txBox="1"/>
          <p:nvPr/>
        </p:nvSpPr>
        <p:spPr>
          <a:xfrm>
            <a:off x="198536" y="157817"/>
            <a:ext cx="34184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C0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添插一部分拓展知识：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47693D8-D771-4A84-B819-16B2EFF80DEB}"/>
              </a:ext>
            </a:extLst>
          </p:cNvPr>
          <p:cNvSpPr txBox="1"/>
          <p:nvPr/>
        </p:nvSpPr>
        <p:spPr>
          <a:xfrm>
            <a:off x="5872480" y="2814320"/>
            <a:ext cx="223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pic>
        <p:nvPicPr>
          <p:cNvPr id="7" name="熊熊烈火-火焰燃烧_爱给网_aigei_com (1)">
            <a:hlinkClick r:id="" action="ppaction://media"/>
            <a:extLst>
              <a:ext uri="{FF2B5EF4-FFF2-40B4-BE49-F238E27FC236}">
                <a16:creationId xmlns:a16="http://schemas.microsoft.com/office/drawing/2014/main" id="{693AEB0D-A1E8-4C50-B9E2-622FBF3FD08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 rot="20845060">
            <a:off x="11613297" y="161925"/>
            <a:ext cx="406400" cy="406400"/>
          </a:xfrm>
          <a:prstGeom prst="rect">
            <a:avLst/>
          </a:prstGeom>
        </p:spPr>
      </p:pic>
      <p:pic>
        <p:nvPicPr>
          <p:cNvPr id="1026" name="Picture 2">
            <a:hlinkClick r:id="rId6"/>
            <a:extLst>
              <a:ext uri="{FF2B5EF4-FFF2-40B4-BE49-F238E27FC236}">
                <a16:creationId xmlns:a16="http://schemas.microsoft.com/office/drawing/2014/main" id="{C80903D8-C4F0-4072-820E-96971041AC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3593" y="-81285"/>
            <a:ext cx="1347444" cy="1711254"/>
          </a:xfrm>
          <a:prstGeom prst="rect">
            <a:avLst/>
          </a:prstGeom>
          <a:noFill/>
          <a:effectLst>
            <a:softEdge rad="1524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7141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3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92E7C1E-883B-41ED-9FEA-7BDB2822A4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1880" y="39560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6000" b="1" i="0" strike="noStrike" dirty="0">
                <a:solidFill>
                  <a:schemeClr val="tx2">
                    <a:lumMod val="75000"/>
                  </a:schemeClr>
                </a:solidFill>
                <a:effectLst/>
                <a:latin typeface="-apple-system"/>
              </a:rPr>
              <a:t>Underground Coal Gasification</a:t>
            </a:r>
            <a:endParaRPr lang="zh-CN" altLang="en-US" sz="60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7C4B031-92FD-4794-A6EC-00634C906D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3480" y="138874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zh-CN" altLang="en-US" b="0" i="0" u="none" strike="noStrike" dirty="0">
                <a:solidFill>
                  <a:srgbClr val="121212"/>
                </a:solidFill>
                <a:effectLst/>
                <a:latin typeface="-apple-system"/>
              </a:rPr>
              <a:t>                                    </a:t>
            </a:r>
            <a:r>
              <a:rPr lang="zh-CN" altLang="en-US" sz="4000" b="1" i="0" u="none" strike="noStrike" dirty="0">
                <a:solidFill>
                  <a:schemeClr val="tx2">
                    <a:lumMod val="75000"/>
                  </a:schemeClr>
                </a:solidFill>
                <a:effectLst/>
                <a:latin typeface="华文新魏" panose="02010800040101010101" pitchFamily="2" charset="-122"/>
                <a:ea typeface="华文新魏" panose="02010800040101010101" pitchFamily="2" charset="-122"/>
              </a:rPr>
              <a:t>地下煤炭气化的设想</a:t>
            </a:r>
            <a:endParaRPr lang="en-US" altLang="zh-CN" sz="4000" b="1" i="0" u="none" strike="noStrike" dirty="0">
              <a:solidFill>
                <a:schemeClr val="tx2">
                  <a:lumMod val="75000"/>
                </a:schemeClr>
              </a:solidFill>
              <a:effectLst/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marL="0" indent="0">
              <a:buNone/>
            </a:pPr>
            <a:r>
              <a:rPr lang="zh-CN" altLang="en-US" sz="2800" b="0" i="0" u="none" strike="noStrike" dirty="0">
                <a:solidFill>
                  <a:srgbClr val="121212"/>
                </a:solidFill>
                <a:effectLst/>
                <a:latin typeface="华文新魏" panose="02010800040101010101" pitchFamily="2" charset="-122"/>
                <a:ea typeface="华文新魏" panose="02010800040101010101" pitchFamily="2" charset="-122"/>
              </a:rPr>
              <a:t>最早由俄国著名化学家</a:t>
            </a:r>
            <a:r>
              <a:rPr lang="zh-CN" altLang="en-US" sz="2800" b="1" i="0" strike="noStrike" dirty="0">
                <a:solidFill>
                  <a:srgbClr val="121212"/>
                </a:solidFill>
                <a:effectLst/>
                <a:latin typeface="华文新魏" panose="02010800040101010101" pitchFamily="2" charset="-122"/>
                <a:ea typeface="华文新魏" panose="02010800040101010101" pitchFamily="2" charset="-122"/>
              </a:rPr>
              <a:t>门捷列夫</a:t>
            </a:r>
            <a:r>
              <a:rPr lang="zh-CN" altLang="en-US" sz="2800" b="0" i="0" u="none" strike="noStrike" dirty="0">
                <a:solidFill>
                  <a:srgbClr val="121212"/>
                </a:solidFill>
                <a:effectLst/>
                <a:latin typeface="华文新魏" panose="02010800040101010101" pitchFamily="2" charset="-122"/>
                <a:ea typeface="华文新魏" panose="02010800040101010101" pitchFamily="2" charset="-122"/>
              </a:rPr>
              <a:t>于</a:t>
            </a:r>
            <a:r>
              <a:rPr lang="en-US" altLang="zh-CN" sz="2800" b="0" i="0" u="none" strike="noStrike" dirty="0">
                <a:solidFill>
                  <a:srgbClr val="121212"/>
                </a:solidFill>
                <a:effectLst/>
                <a:latin typeface="华文新魏" panose="02010800040101010101" pitchFamily="2" charset="-122"/>
                <a:ea typeface="华文新魏" panose="02010800040101010101" pitchFamily="2" charset="-122"/>
              </a:rPr>
              <a:t>1888</a:t>
            </a:r>
            <a:r>
              <a:rPr lang="zh-CN" altLang="en-US" sz="2800" b="0" i="0" u="none" strike="noStrike" dirty="0">
                <a:solidFill>
                  <a:srgbClr val="121212"/>
                </a:solidFill>
                <a:effectLst/>
                <a:latin typeface="华文新魏" panose="02010800040101010101" pitchFamily="2" charset="-122"/>
                <a:ea typeface="华文新魏" panose="02010800040101010101" pitchFamily="2" charset="-122"/>
              </a:rPr>
              <a:t>年提出，他认为，“采煤的目的应当说是提取煤中含能的成分，而不是采煤本身”，并指出了实现煤炭气化工业化的基本途径。</a:t>
            </a:r>
            <a:endParaRPr lang="zh-CN" altLang="en-US" b="1" dirty="0">
              <a:solidFill>
                <a:schemeClr val="tx2">
                  <a:lumMod val="75000"/>
                </a:schemeClr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3D5BD46-D236-4D58-8C4F-9D81750F1D5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84320"/>
            <a:ext cx="2180185" cy="2773680"/>
          </a:xfrm>
          <a:prstGeom prst="rect">
            <a:avLst/>
          </a:prstGeom>
          <a:effectLst>
            <a:softEdge rad="50800"/>
          </a:effec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4CB9E10-1D4D-4862-A020-305A00EC5A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8200" y="3070733"/>
            <a:ext cx="3378200" cy="2398522"/>
          </a:xfrm>
          <a:prstGeom prst="rect">
            <a:avLst/>
          </a:prstGeom>
          <a:effectLst>
            <a:softEdge rad="266700"/>
          </a:effec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E7EF0F0-14E3-4BD6-BD17-6E8DFF5419A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254" y="3193892"/>
            <a:ext cx="1031173" cy="1073467"/>
          </a:xfrm>
          <a:prstGeom prst="rect">
            <a:avLst/>
          </a:prstGeom>
        </p:spPr>
      </p:pic>
      <p:sp>
        <p:nvSpPr>
          <p:cNvPr id="10" name="箭头: 右 9">
            <a:extLst>
              <a:ext uri="{FF2B5EF4-FFF2-40B4-BE49-F238E27FC236}">
                <a16:creationId xmlns:a16="http://schemas.microsoft.com/office/drawing/2014/main" id="{E2309197-4284-4099-B89E-545BA534E583}"/>
              </a:ext>
            </a:extLst>
          </p:cNvPr>
          <p:cNvSpPr/>
          <p:nvPr/>
        </p:nvSpPr>
        <p:spPr>
          <a:xfrm>
            <a:off x="5308600" y="4028599"/>
            <a:ext cx="965200" cy="477520"/>
          </a:xfrm>
          <a:prstGeom prst="rightArrow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59D3D3AE-1D71-4A3A-B8E4-D751254D74C7}"/>
              </a:ext>
            </a:extLst>
          </p:cNvPr>
          <p:cNvSpPr/>
          <p:nvPr/>
        </p:nvSpPr>
        <p:spPr>
          <a:xfrm>
            <a:off x="6217985" y="3482529"/>
            <a:ext cx="3207988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96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Gas!</a:t>
            </a:r>
            <a:endParaRPr lang="zh-CN" altLang="en-US" sz="9600" b="1" cap="none" spc="0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对话气泡: 椭圆形 13">
            <a:extLst>
              <a:ext uri="{FF2B5EF4-FFF2-40B4-BE49-F238E27FC236}">
                <a16:creationId xmlns:a16="http://schemas.microsoft.com/office/drawing/2014/main" id="{1697DED6-D373-4170-953F-E3DC23B6281D}"/>
              </a:ext>
            </a:extLst>
          </p:cNvPr>
          <p:cNvSpPr/>
          <p:nvPr/>
        </p:nvSpPr>
        <p:spPr>
          <a:xfrm>
            <a:off x="5796313" y="4955253"/>
            <a:ext cx="6258560" cy="1569660"/>
          </a:xfrm>
          <a:prstGeom prst="wedgeEllipseCallou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0" i="0" u="none" strike="noStrike" dirty="0">
                <a:solidFill>
                  <a:srgbClr val="121212"/>
                </a:solidFill>
                <a:effectLst/>
                <a:latin typeface="-apple-system"/>
              </a:rPr>
              <a:t>         我国自</a:t>
            </a:r>
            <a:r>
              <a:rPr lang="en-US" altLang="zh-CN" b="0" i="0" u="none" strike="noStrike" dirty="0">
                <a:solidFill>
                  <a:srgbClr val="121212"/>
                </a:solidFill>
                <a:effectLst/>
                <a:latin typeface="-apple-system"/>
              </a:rPr>
              <a:t>1958</a:t>
            </a:r>
            <a:r>
              <a:rPr lang="zh-CN" altLang="en-US" b="0" i="0" u="none" strike="noStrike" dirty="0">
                <a:solidFill>
                  <a:srgbClr val="121212"/>
                </a:solidFill>
                <a:effectLst/>
                <a:latin typeface="-apple-system"/>
              </a:rPr>
              <a:t>年以来开始进行自然条件下煤炭地下气化试验，</a:t>
            </a:r>
            <a:r>
              <a:rPr lang="en-US" altLang="zh-CN" b="0" i="0" u="none" strike="noStrike" dirty="0">
                <a:solidFill>
                  <a:srgbClr val="121212"/>
                </a:solidFill>
                <a:effectLst/>
                <a:latin typeface="-apple-system"/>
              </a:rPr>
              <a:t>1980</a:t>
            </a:r>
            <a:r>
              <a:rPr lang="zh-CN" altLang="en-US" b="0" i="0" u="none" strike="noStrike" dirty="0">
                <a:solidFill>
                  <a:srgbClr val="121212"/>
                </a:solidFill>
                <a:effectLst/>
                <a:latin typeface="-apple-system"/>
              </a:rPr>
              <a:t>年以后，先后在徐州、唐山、山东新汶等十余个矿区进行了试验，初步实现了地下气化从试验到应用的突破。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19573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  <p:bldP spid="1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谢谢观看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479CDED-AA24-43C7-826E-02821963A607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2340" y="0"/>
            <a:ext cx="5411470" cy="1126067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>
            <a:softEdge rad="368300"/>
          </a:effec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AF8BBDE5-AD9E-4D3C-B464-0249F5311A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575" y="1109980"/>
            <a:ext cx="4191000" cy="4191000"/>
          </a:xfrm>
          <a:prstGeom prst="rect">
            <a:avLst/>
          </a:prstGeom>
          <a:effectLst>
            <a:softEdge rad="495300"/>
          </a:effectLst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8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71CAE09-746C-4A14-8D71-BE68E7075F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336066"/>
            <a:ext cx="4664959" cy="810928"/>
          </a:xfrm>
        </p:spPr>
        <p:txBody>
          <a:bodyPr>
            <a:normAutofit fontScale="90000"/>
          </a:bodyPr>
          <a:lstStyle/>
          <a:p>
            <a:r>
              <a:rPr lang="zh-CN" altLang="en-US" dirty="0">
                <a:latin typeface="华文新魏" panose="02010800040101010101" pitchFamily="2" charset="-122"/>
                <a:ea typeface="华文新魏" panose="02010800040101010101" pitchFamily="2" charset="-122"/>
              </a:rPr>
              <a:t>   本章节开篇箴言：“当你的子孙后代们得知，你曾经只为了驾车去买一包香烟就烧掉一加仑汽油，他们会觉得这种行为难以置信甚至罪孽慎</a:t>
            </a:r>
            <a:r>
              <a:rPr lang="en-US" altLang="zh-CN" dirty="0">
                <a:latin typeface="华文新魏" panose="02010800040101010101" pitchFamily="2" charset="-122"/>
                <a:ea typeface="华文新魏" panose="02010800040101010101" pitchFamily="2" charset="-122"/>
              </a:rPr>
              <a:t> </a:t>
            </a:r>
            <a:r>
              <a:rPr lang="zh-CN" altLang="en-US" dirty="0">
                <a:latin typeface="华文新魏" panose="02010800040101010101" pitchFamily="2" charset="-122"/>
                <a:ea typeface="华文新魏" panose="02010800040101010101" pitchFamily="2" charset="-122"/>
              </a:rPr>
              <a:t>重。”</a:t>
            </a:r>
            <a:r>
              <a:rPr lang="en-US" altLang="zh-CN" dirty="0">
                <a:latin typeface="华文新魏" panose="02010800040101010101" pitchFamily="2" charset="-122"/>
                <a:ea typeface="华文新魏" panose="02010800040101010101" pitchFamily="2" charset="-122"/>
              </a:rPr>
              <a:t>                                                                   ——Paul McGrady</a:t>
            </a:r>
            <a:endParaRPr lang="zh-CN" altLang="en-US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409D4A1-88B1-423D-AA71-64C9476836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2240"/>
            <a:ext cx="10515600" cy="4764723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       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664DFB5-17D4-4981-A542-E9623BE544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3844498"/>
            <a:ext cx="4265749" cy="2840989"/>
          </a:xfrm>
          <a:prstGeom prst="rect">
            <a:avLst/>
          </a:prstGeom>
          <a:effectLst>
            <a:softEdge rad="635000"/>
          </a:effec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23DC0FF-5037-4535-AA53-085F58FE75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8263" y="4149360"/>
            <a:ext cx="2201513" cy="2231264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8818D150-5398-4769-977F-7EFBA203AB9D}"/>
              </a:ext>
            </a:extLst>
          </p:cNvPr>
          <p:cNvSpPr/>
          <p:nvPr/>
        </p:nvSpPr>
        <p:spPr>
          <a:xfrm>
            <a:off x="10810240" y="4861565"/>
            <a:ext cx="1559560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96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？</a:t>
            </a:r>
            <a:r>
              <a:rPr lang="zh-CN" altLang="en-US" sz="96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！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67E9ABC-2ED5-4DC3-A45A-58E5F57CBB3C}"/>
              </a:ext>
            </a:extLst>
          </p:cNvPr>
          <p:cNvSpPr txBox="1"/>
          <p:nvPr/>
        </p:nvSpPr>
        <p:spPr>
          <a:xfrm>
            <a:off x="5606592" y="112038"/>
            <a:ext cx="62923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1</a:t>
            </a:r>
            <a:r>
              <a:rPr lang="zh-CN" altLang="en-US" dirty="0"/>
              <a:t>加仑</a:t>
            </a:r>
            <a:r>
              <a:rPr lang="en-US" altLang="zh-CN" dirty="0"/>
              <a:t>(</a:t>
            </a:r>
            <a:r>
              <a:rPr lang="zh-CN" altLang="en-US" dirty="0"/>
              <a:t>美</a:t>
            </a:r>
            <a:r>
              <a:rPr lang="en-US" altLang="zh-CN" dirty="0"/>
              <a:t>)=3.785 412</a:t>
            </a:r>
            <a:r>
              <a:rPr lang="zh-CN" altLang="en-US" dirty="0"/>
              <a:t>升           </a:t>
            </a:r>
            <a:r>
              <a:rPr lang="en-US" altLang="zh-CN" dirty="0"/>
              <a:t>1</a:t>
            </a:r>
            <a:r>
              <a:rPr lang="zh-CN" altLang="en-US" dirty="0"/>
              <a:t>加仑</a:t>
            </a:r>
            <a:r>
              <a:rPr lang="en-US" altLang="zh-CN" dirty="0"/>
              <a:t>(</a:t>
            </a:r>
            <a:r>
              <a:rPr lang="zh-CN" altLang="en-US" dirty="0"/>
              <a:t>英</a:t>
            </a:r>
            <a:r>
              <a:rPr lang="en-US" altLang="zh-CN" dirty="0"/>
              <a:t>)=4.546 092</a:t>
            </a:r>
            <a:r>
              <a:rPr lang="zh-CN" altLang="en-US" dirty="0"/>
              <a:t>升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8E00A15-B3AB-4F5F-BF9F-8A37F7B11D96}"/>
              </a:ext>
            </a:extLst>
          </p:cNvPr>
          <p:cNvSpPr txBox="1"/>
          <p:nvPr/>
        </p:nvSpPr>
        <p:spPr>
          <a:xfrm>
            <a:off x="7522590" y="504085"/>
            <a:ext cx="5203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化石能源的浪费</a:t>
            </a:r>
            <a:r>
              <a:rPr lang="en-US" altLang="zh-CN" dirty="0"/>
              <a:t>/</a:t>
            </a:r>
            <a:r>
              <a:rPr lang="zh-CN" altLang="en-US" dirty="0"/>
              <a:t>不适当消耗？？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4FA78E7-4740-451F-B549-ACE0DE1324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3065" y="903716"/>
            <a:ext cx="4516126" cy="3007740"/>
          </a:xfrm>
          <a:prstGeom prst="rect">
            <a:avLst/>
          </a:prstGeom>
          <a:effectLst>
            <a:softEdge rad="177800"/>
          </a:effectLst>
        </p:spPr>
      </p:pic>
    </p:spTree>
    <p:extLst>
      <p:ext uri="{BB962C8B-B14F-4D97-AF65-F5344CB8AC3E}">
        <p14:creationId xmlns:p14="http://schemas.microsoft.com/office/powerpoint/2010/main" val="3026334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44781" y="84574"/>
            <a:ext cx="7802136" cy="286232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7200" b="1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7.1</a:t>
            </a:r>
            <a:r>
              <a:rPr lang="zh-CN" altLang="en-US" sz="7200" b="1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能源的阴暗面</a:t>
            </a:r>
          </a:p>
          <a:p>
            <a:r>
              <a:rPr lang="zh-CN" altLang="en-US" sz="5400" b="1" dirty="0">
                <a:ln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latin typeface="华文新魏" panose="02010800040101010101" pitchFamily="2" charset="-122"/>
                <a:ea typeface="华文新魏" panose="02010800040101010101" pitchFamily="2" charset="-122"/>
              </a:rPr>
              <a:t>能源会有哪些</a:t>
            </a:r>
            <a:r>
              <a:rPr lang="zh-CN" altLang="en-US" sz="5400" b="1" dirty="0">
                <a:ln/>
                <a:solidFill>
                  <a:srgbClr val="C00000"/>
                </a:solidFill>
                <a:effectLst/>
                <a:latin typeface="华文新魏" panose="02010800040101010101" pitchFamily="2" charset="-122"/>
                <a:ea typeface="华文新魏" panose="02010800040101010101" pitchFamily="2" charset="-122"/>
              </a:rPr>
              <a:t>阴暗面</a:t>
            </a:r>
            <a:r>
              <a:rPr lang="zh-CN" altLang="en-US" sz="5400" b="1" dirty="0">
                <a:ln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latin typeface="华文新魏" panose="02010800040101010101" pitchFamily="2" charset="-122"/>
                <a:ea typeface="华文新魏" panose="02010800040101010101" pitchFamily="2" charset="-122"/>
              </a:rPr>
              <a:t>呢？</a:t>
            </a:r>
          </a:p>
          <a:p>
            <a:r>
              <a:rPr lang="zh-CN" altLang="en-US" sz="5400" b="1" dirty="0">
                <a:ln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latin typeface="华文新魏" panose="02010800040101010101" pitchFamily="2" charset="-122"/>
                <a:ea typeface="华文新魏" panose="02010800040101010101" pitchFamily="2" charset="-122"/>
              </a:rPr>
              <a:t>大家可以先思考一下</a:t>
            </a:r>
            <a:r>
              <a:rPr lang="en-US" altLang="zh-CN" sz="5400" b="1" dirty="0">
                <a:ln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latin typeface="华文新魏" panose="02010800040101010101" pitchFamily="2" charset="-122"/>
                <a:ea typeface="华文新魏" panose="02010800040101010101" pitchFamily="2" charset="-122"/>
              </a:rPr>
              <a:t>......</a:t>
            </a:r>
            <a:endParaRPr lang="zh-CN" altLang="en-US" sz="5400" b="1" dirty="0">
              <a:ln/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63682B0-9A45-45DA-A9ED-5F825F37203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" r="364"/>
          <a:stretch/>
        </p:blipFill>
        <p:spPr>
          <a:xfrm>
            <a:off x="8574265" y="1756787"/>
            <a:ext cx="2773514" cy="334442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0"/>
              </a:srgbClr>
            </a:outerShdw>
            <a:softEdge rad="1270000"/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" name="渲染阴森恐怖气氛-电影电视剧_短视频_爱给网_aigei_com (1)">
            <a:hlinkClick r:id="" action="ppaction://media"/>
            <a:extLst>
              <a:ext uri="{FF2B5EF4-FFF2-40B4-BE49-F238E27FC236}">
                <a16:creationId xmlns:a16="http://schemas.microsoft.com/office/drawing/2014/main" id="{80156094-8CCD-48D6-94E7-6EA37E139D1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724640" y="84574"/>
            <a:ext cx="406400" cy="4064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36648590-DA21-4D4B-A90B-C258FD642095}"/>
              </a:ext>
            </a:extLst>
          </p:cNvPr>
          <p:cNvSpPr txBox="1"/>
          <p:nvPr/>
        </p:nvSpPr>
        <p:spPr>
          <a:xfrm>
            <a:off x="84841" y="6404094"/>
            <a:ext cx="6627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注：此处能源对人类社会发展的积极推动作用暂且避而不谈！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59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4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87021" y="501134"/>
            <a:ext cx="11804979" cy="30460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72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7.1.2</a:t>
            </a:r>
            <a:r>
              <a:rPr lang="zh-CN" altLang="en-US" sz="72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不平等性和外部成本</a:t>
            </a:r>
          </a:p>
          <a:p>
            <a:r>
              <a:rPr lang="zh-CN" altLang="en-US" sz="4000" b="1" dirty="0">
                <a:ln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</a:rPr>
              <a:t>煤，石油，天然气传统的化石能源仍然是这个世界最重要的一个能源。但由于人类的过度开采，使人们不得不担心能源的现状和发展前景。</a:t>
            </a:r>
            <a:endParaRPr lang="en-US" altLang="zh-CN" sz="4000" b="1" dirty="0">
              <a:ln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87021" y="5124947"/>
            <a:ext cx="6585279" cy="4851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endParaRPr kumimoji="1" lang="en-US" altLang="zh-CN" sz="3200" b="1" dirty="0">
              <a:latin typeface="Arial Black" panose="020B0A04020102020204" pitchFamily="34" charset="0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87021" y="5489282"/>
            <a:ext cx="6298592" cy="4508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800">
              <a:lnSpc>
                <a:spcPct val="130000"/>
              </a:lnSpc>
            </a:pP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9855159-B2A2-4179-A8DF-79BDBC99A0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4320" y="4337933"/>
            <a:ext cx="1869441" cy="2544307"/>
          </a:xfrm>
          <a:prstGeom prst="rect">
            <a:avLst/>
          </a:prstGeom>
          <a:effectLst>
            <a:softEdge rad="393700"/>
          </a:effec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F4F4357-7411-41AF-A17D-29DBEA5FB8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020" y="4315748"/>
            <a:ext cx="1871634" cy="254225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DC44077-CECB-4042-9F18-69B87714B1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0645" y="4313815"/>
            <a:ext cx="1871634" cy="2542252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4F65616E-0A6D-4ED0-B36E-B03411DD30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0920" y="3519993"/>
            <a:ext cx="5709920" cy="3336074"/>
          </a:xfrm>
          <a:prstGeom prst="rect">
            <a:avLst/>
          </a:prstGeom>
          <a:effectLst>
            <a:softEdge rad="0"/>
          </a:effec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136697F9-AF99-4035-A11C-2E89A0E154E7}"/>
              </a:ext>
            </a:extLst>
          </p:cNvPr>
          <p:cNvSpPr txBox="1"/>
          <p:nvPr/>
        </p:nvSpPr>
        <p:spPr>
          <a:xfrm>
            <a:off x="8205382" y="3609893"/>
            <a:ext cx="461665" cy="318350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全球能源减退现状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2929"/>
            </a:gs>
            <a:gs pos="100000">
              <a:srgbClr val="F64C0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eb083308af7d3f1a50f47b448fe553a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857" y="0"/>
            <a:ext cx="6115855" cy="3470275"/>
          </a:xfrm>
          <a:prstGeom prst="rect">
            <a:avLst/>
          </a:prstGeom>
        </p:spPr>
      </p:pic>
      <p:pic>
        <p:nvPicPr>
          <p:cNvPr id="3" name="图片 2" descr="e33fc74299941b3df409c364412a952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095998" y="0"/>
            <a:ext cx="6096001" cy="3470275"/>
          </a:xfrm>
          <a:prstGeom prst="rect">
            <a:avLst/>
          </a:prstGeom>
        </p:spPr>
      </p:pic>
      <p:pic>
        <p:nvPicPr>
          <p:cNvPr id="13" name="图片 12" descr="8e37ddfb915e3303a6e99a7678b6429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1596" y="3470276"/>
            <a:ext cx="6096001" cy="3387724"/>
          </a:xfrm>
          <a:prstGeom prst="rect">
            <a:avLst/>
          </a:prstGeom>
        </p:spPr>
      </p:pic>
      <p:pic>
        <p:nvPicPr>
          <p:cNvPr id="14" name="图片 13" descr="7e4c5e6bc081f1ed7011e138e9bb8aec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4405" y="3470276"/>
            <a:ext cx="6157595" cy="3387724"/>
          </a:xfrm>
          <a:prstGeom prst="rect">
            <a:avLst/>
          </a:prstGeom>
        </p:spPr>
      </p:pic>
      <p:sp>
        <p:nvSpPr>
          <p:cNvPr id="4" name="带形: 上凸 3">
            <a:extLst>
              <a:ext uri="{FF2B5EF4-FFF2-40B4-BE49-F238E27FC236}">
                <a16:creationId xmlns:a16="http://schemas.microsoft.com/office/drawing/2014/main" id="{79E319C0-1F8E-4870-AEFC-03D373C43A27}"/>
              </a:ext>
            </a:extLst>
          </p:cNvPr>
          <p:cNvSpPr/>
          <p:nvPr/>
        </p:nvSpPr>
        <p:spPr>
          <a:xfrm>
            <a:off x="3982720" y="2733040"/>
            <a:ext cx="3992880" cy="1320800"/>
          </a:xfrm>
          <a:prstGeom prst="ribbon2">
            <a:avLst/>
          </a:prstGeom>
          <a:solidFill>
            <a:schemeClr val="tx2">
              <a:lumMod val="40000"/>
              <a:lumOff val="60000"/>
            </a:schemeClr>
          </a:solidFill>
          <a:ln w="571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掌握对待地球母亲的限度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D588FF0-F342-4672-A60C-8AFE2F74F2C1}"/>
              </a:ext>
            </a:extLst>
          </p:cNvPr>
          <p:cNvSpPr txBox="1"/>
          <p:nvPr/>
        </p:nvSpPr>
        <p:spPr>
          <a:xfrm>
            <a:off x="5496075" y="141402"/>
            <a:ext cx="461665" cy="224357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“过度” 开采煤矿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49A73BF-3D48-4354-8DB3-15D2A6FC81AF}"/>
              </a:ext>
            </a:extLst>
          </p:cNvPr>
          <p:cNvSpPr txBox="1"/>
          <p:nvPr/>
        </p:nvSpPr>
        <p:spPr>
          <a:xfrm>
            <a:off x="6278500" y="5043340"/>
            <a:ext cx="461665" cy="156485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地表下沉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99BB00B-E2D7-4CE0-BCF1-68785818347B}"/>
              </a:ext>
            </a:extLst>
          </p:cNvPr>
          <p:cNvSpPr txBox="1"/>
          <p:nvPr/>
        </p:nvSpPr>
        <p:spPr>
          <a:xfrm>
            <a:off x="11611930" y="1084082"/>
            <a:ext cx="461665" cy="212103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水资源枯竭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8000"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7565" y="579120"/>
            <a:ext cx="11215370" cy="2748280"/>
          </a:xfrm>
        </p:spPr>
        <p:txBody>
          <a:bodyPr>
            <a:normAutofit fontScale="90000"/>
          </a:bodyPr>
          <a:lstStyle/>
          <a:p>
            <a:r>
              <a:rPr lang="zh-CN" altLang="en-US" sz="6600" dirty="0">
                <a:latin typeface="华文新魏" panose="02010800040101010101" pitchFamily="2" charset="-122"/>
                <a:ea typeface="华文新魏" panose="02010800040101010101" pitchFamily="2" charset="-122"/>
              </a:rPr>
              <a:t>        过度开采能源会造成二氧化碳含量增加，地表下沉等，从而对土地和生物带来危害。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3172460"/>
            <a:ext cx="10515600" cy="3677285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zh-CN" altLang="en-US" sz="6000" dirty="0">
                <a:latin typeface="华文新魏" panose="02010800040101010101" pitchFamily="2" charset="-122"/>
                <a:ea typeface="华文新魏" panose="02010800040101010101" pitchFamily="2" charset="-122"/>
              </a:rPr>
              <a:t>        我们应该保护资源，走可持续发展道路，为我们的子孙后代留下资源财富。正如习大大所说：“</a:t>
            </a:r>
            <a:r>
              <a:rPr lang="zh-CN" altLang="en-US" sz="6000" u="sng" dirty="0">
                <a:latin typeface="华文新魏" panose="02010800040101010101" pitchFamily="2" charset="-122"/>
                <a:ea typeface="华文新魏" panose="02010800040101010101" pitchFamily="2" charset="-122"/>
              </a:rPr>
              <a:t>绿水青山就是金山银山”</a:t>
            </a:r>
            <a:r>
              <a:rPr lang="zh-CN" altLang="en-US" sz="6000" dirty="0">
                <a:latin typeface="华文新魏" panose="02010800040101010101" pitchFamily="2" charset="-122"/>
                <a:ea typeface="华文新魏" panose="02010800040101010101" pitchFamily="2" charset="-122"/>
              </a:rPr>
              <a:t>。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B5E4A06-04E5-458F-B135-0A07A7087798}"/>
              </a:ext>
            </a:extLst>
          </p:cNvPr>
          <p:cNvSpPr/>
          <p:nvPr/>
        </p:nvSpPr>
        <p:spPr>
          <a:xfrm>
            <a:off x="432290" y="2644170"/>
            <a:ext cx="2433458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96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So</a:t>
            </a:r>
            <a:endParaRPr lang="zh-CN" altLang="en-US" sz="96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</a14:imgLayer>
                </a14:imgProps>
              </a:ext>
            </a:extLst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 rot="6163">
            <a:off x="93345" y="86360"/>
            <a:ext cx="11203940" cy="293052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defTabSz="685800"/>
            <a:r>
              <a:rPr lang="en-US" altLang="zh-CN" sz="54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7.1.2</a:t>
            </a:r>
            <a:r>
              <a:rPr lang="zh-CN" altLang="en-US" sz="54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货币化成本</a:t>
            </a:r>
          </a:p>
          <a:p>
            <a:pPr defTabSz="685800"/>
            <a:r>
              <a:rPr lang="zh-CN" altLang="en-US" sz="44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        用经济手段衡量能源体系的危害是一个极为复杂且饱受争议的话题，而且具体方法有待持续优化和改进。</a:t>
            </a:r>
          </a:p>
        </p:txBody>
      </p:sp>
      <p:sp>
        <p:nvSpPr>
          <p:cNvPr id="8" name="矩形 7"/>
          <p:cNvSpPr/>
          <p:nvPr/>
        </p:nvSpPr>
        <p:spPr>
          <a:xfrm>
            <a:off x="387021" y="5489282"/>
            <a:ext cx="6298592" cy="4508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800">
              <a:lnSpc>
                <a:spcPct val="130000"/>
              </a:lnSpc>
            </a:pP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aphicFrame>
        <p:nvGraphicFramePr>
          <p:cNvPr id="9" name="图表 8">
            <a:extLst>
              <a:ext uri="{FF2B5EF4-FFF2-40B4-BE49-F238E27FC236}">
                <a16:creationId xmlns:a16="http://schemas.microsoft.com/office/drawing/2014/main" id="{3C78F161-2D58-4C8A-8D98-3D9596AEB0D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38355148"/>
              </p:ext>
            </p:extLst>
          </p:nvPr>
        </p:nvGraphicFramePr>
        <p:xfrm>
          <a:off x="4612640" y="2268773"/>
          <a:ext cx="8128000" cy="34459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5" name="圆柱体 14">
            <a:extLst>
              <a:ext uri="{FF2B5EF4-FFF2-40B4-BE49-F238E27FC236}">
                <a16:creationId xmlns:a16="http://schemas.microsoft.com/office/drawing/2014/main" id="{D8B08F2E-81DD-4F46-9BF8-3DFF2F9ED11A}"/>
              </a:ext>
            </a:extLst>
          </p:cNvPr>
          <p:cNvSpPr/>
          <p:nvPr/>
        </p:nvSpPr>
        <p:spPr>
          <a:xfrm>
            <a:off x="3345564" y="3429000"/>
            <a:ext cx="8614739" cy="2285707"/>
          </a:xfrm>
          <a:prstGeom prst="can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dirty="0">
                <a:latin typeface="华文新魏" panose="02010800040101010101" pitchFamily="2" charset="-122"/>
                <a:ea typeface="华文新魏" panose="02010800040101010101" pitchFamily="2" charset="-122"/>
              </a:rPr>
              <a:t>环境变化成本预计价值损害</a:t>
            </a:r>
            <a:r>
              <a:rPr lang="en-US" altLang="zh-CN" sz="3200" dirty="0">
                <a:latin typeface="华文新魏" panose="02010800040101010101" pitchFamily="2" charset="-122"/>
                <a:ea typeface="华文新魏" panose="02010800040101010101" pitchFamily="2" charset="-122"/>
              </a:rPr>
              <a:t>70—7000</a:t>
            </a:r>
            <a:r>
              <a:rPr lang="zh-CN" altLang="en-US" sz="3200" dirty="0">
                <a:latin typeface="华文新魏" panose="02010800040101010101" pitchFamily="2" charset="-122"/>
                <a:ea typeface="华文新魏" panose="02010800040101010101" pitchFamily="2" charset="-122"/>
              </a:rPr>
              <a:t>亿美元</a:t>
            </a:r>
            <a:r>
              <a:rPr lang="zh-CN" altLang="en-US" sz="32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！</a:t>
            </a:r>
          </a:p>
          <a:p>
            <a:pPr algn="ctr"/>
            <a:endParaRPr lang="zh-CN" altLang="en-US" sz="32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EE52DE5-90BE-45D7-A7EC-F1897750EFDB}"/>
              </a:ext>
            </a:extLst>
          </p:cNvPr>
          <p:cNvSpPr txBox="1"/>
          <p:nvPr/>
        </p:nvSpPr>
        <p:spPr>
          <a:xfrm>
            <a:off x="7008100" y="5697099"/>
            <a:ext cx="40818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某机构针对当今能源体系隐藏价格评估（评估对象：矿物燃料的生产开发）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>
        <p:bldAsOne/>
      </p:bldGraphic>
      <p:bldP spid="1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8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 rot="6163">
            <a:off x="550545" y="807085"/>
            <a:ext cx="10924540" cy="277685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defTabSz="685800"/>
            <a:r>
              <a:rPr lang="zh-CN" altLang="en-US" sz="4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r>
              <a:rPr lang="zh-CN" altLang="en-US" sz="44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军事需要是新的能源体系中外部性最大，最无法计量的一个领域。即使在和平时期，政府仍然需要巨大的开支用以保障跨洋石油运输安全，维持世界经济运行。</a:t>
            </a:r>
          </a:p>
        </p:txBody>
      </p:sp>
      <p:sp>
        <p:nvSpPr>
          <p:cNvPr id="6" name="矩形 5"/>
          <p:cNvSpPr/>
          <p:nvPr/>
        </p:nvSpPr>
        <p:spPr>
          <a:xfrm>
            <a:off x="387021" y="5410697"/>
            <a:ext cx="6585279" cy="4851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endParaRPr kumimoji="1" lang="en-US" altLang="zh-CN" sz="3200" b="1" dirty="0">
              <a:latin typeface="Arial Black" panose="020B0A04020102020204" pitchFamily="34" charset="0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321F532-B332-4778-8CFB-265B1AE090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586" y="3488690"/>
            <a:ext cx="4377690" cy="3369310"/>
          </a:xfrm>
          <a:prstGeom prst="rect">
            <a:avLst/>
          </a:prstGeom>
          <a:effectLst>
            <a:softEdge rad="533400"/>
          </a:effec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90AE5205-FD9E-47E7-BF00-DA99E676CBFA}"/>
              </a:ext>
            </a:extLst>
          </p:cNvPr>
          <p:cNvSpPr txBox="1"/>
          <p:nvPr/>
        </p:nvSpPr>
        <p:spPr>
          <a:xfrm>
            <a:off x="320127" y="6211669"/>
            <a:ext cx="42266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通常运输石油的货运船会有军舰护卫队护航，也由此可能导致军事纠纷或战乱。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8EA9C5A-56CF-462D-B7F1-B64438EFD0E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5047" y="3805445"/>
            <a:ext cx="4060071" cy="2717992"/>
          </a:xfrm>
          <a:prstGeom prst="rect">
            <a:avLst/>
          </a:prstGeom>
          <a:effectLst>
            <a:softEdge rad="266700"/>
          </a:effectLst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5968DC4A-6F55-4D36-83C7-F1C1A99F70BD}"/>
              </a:ext>
            </a:extLst>
          </p:cNvPr>
          <p:cNvSpPr txBox="1"/>
          <p:nvPr/>
        </p:nvSpPr>
        <p:spPr>
          <a:xfrm>
            <a:off x="3133626" y="4225916"/>
            <a:ext cx="609442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40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PROTECT</a:t>
            </a:r>
            <a:endParaRPr lang="zh-CN" altLang="en-US" sz="40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11" name="箭头: 右 10">
            <a:extLst>
              <a:ext uri="{FF2B5EF4-FFF2-40B4-BE49-F238E27FC236}">
                <a16:creationId xmlns:a16="http://schemas.microsoft.com/office/drawing/2014/main" id="{D7B6A117-AE38-4D64-B4DE-A62E650AC6B0}"/>
              </a:ext>
            </a:extLst>
          </p:cNvPr>
          <p:cNvSpPr/>
          <p:nvPr/>
        </p:nvSpPr>
        <p:spPr>
          <a:xfrm>
            <a:off x="4747965" y="4852295"/>
            <a:ext cx="2865749" cy="485140"/>
          </a:xfrm>
          <a:prstGeom prst="rightArrow">
            <a:avLst/>
          </a:prstGeom>
          <a:solidFill>
            <a:schemeClr val="accent5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箭头: 左 11">
            <a:extLst>
              <a:ext uri="{FF2B5EF4-FFF2-40B4-BE49-F238E27FC236}">
                <a16:creationId xmlns:a16="http://schemas.microsoft.com/office/drawing/2014/main" id="{BB33F454-BEB7-4E29-BC49-6E2DF3157156}"/>
              </a:ext>
            </a:extLst>
          </p:cNvPr>
          <p:cNvSpPr/>
          <p:nvPr/>
        </p:nvSpPr>
        <p:spPr>
          <a:xfrm>
            <a:off x="4732372" y="5286951"/>
            <a:ext cx="2865749" cy="485140"/>
          </a:xfrm>
          <a:prstGeom prst="leftArrow">
            <a:avLst/>
          </a:prstGeom>
          <a:solidFill>
            <a:schemeClr val="accent5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51E24A7D-A8DE-4A1B-8B2F-3EBAF4972529}"/>
              </a:ext>
            </a:extLst>
          </p:cNvPr>
          <p:cNvSpPr/>
          <p:nvPr/>
        </p:nvSpPr>
        <p:spPr>
          <a:xfrm>
            <a:off x="4941406" y="5653267"/>
            <a:ext cx="266451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40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BENEFIT</a:t>
            </a:r>
            <a:endParaRPr lang="zh-CN" altLang="en-US" sz="40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27A664D7-814E-4CF9-BC13-51015D8CC098}"/>
              </a:ext>
            </a:extLst>
          </p:cNvPr>
          <p:cNvSpPr txBox="1"/>
          <p:nvPr/>
        </p:nvSpPr>
        <p:spPr>
          <a:xfrm>
            <a:off x="8191893" y="6211669"/>
            <a:ext cx="37555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而货运船通常是海上巨兽，其载运量直接决定了成本与收益金额。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8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902970" y="334645"/>
            <a:ext cx="772287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72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7.1.3</a:t>
            </a:r>
            <a:r>
              <a:rPr lang="zh-CN" altLang="en-US" sz="72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间接影响</a:t>
            </a:r>
          </a:p>
        </p:txBody>
      </p:sp>
      <p:sp>
        <p:nvSpPr>
          <p:cNvPr id="7" name="矩形 6"/>
          <p:cNvSpPr/>
          <p:nvPr/>
        </p:nvSpPr>
        <p:spPr>
          <a:xfrm>
            <a:off x="616902" y="1459865"/>
            <a:ext cx="11323955" cy="24671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kumimoji="1" lang="zh-CN" altLang="en-US" sz="4800" b="1" dirty="0">
                <a:solidFill>
                  <a:srgbClr val="FF2929"/>
                </a:solidFill>
                <a:latin typeface="Arial Black" panose="020B0A04020102020204" pitchFamily="34" charset="0"/>
                <a:ea typeface="微软雅黑" panose="020B0503020204020204" pitchFamily="34" charset="-122"/>
                <a:cs typeface="微软雅黑" panose="020B0503020204020204" pitchFamily="34" charset="-122"/>
              </a:rPr>
              <a:t>      </a:t>
            </a:r>
            <a:r>
              <a:rPr kumimoji="1" lang="zh-CN" altLang="en-US" sz="4800" b="1" dirty="0">
                <a:latin typeface="华文新魏" panose="02010800040101010101" pitchFamily="2" charset="-122"/>
                <a:ea typeface="华文新魏" panose="02010800040101010101" pitchFamily="2" charset="-122"/>
                <a:cs typeface="微软雅黑" panose="020B0503020204020204" pitchFamily="34" charset="-122"/>
              </a:rPr>
              <a:t>提到矿物燃料的间接负面影响，我们可以列举出大量内容，尽管有的影响十分微妙，但只要深究下去就会找到其中的关联。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1F9A95A-A837-498B-BE1C-4E62C7256B73}"/>
              </a:ext>
            </a:extLst>
          </p:cNvPr>
          <p:cNvSpPr txBox="1"/>
          <p:nvPr/>
        </p:nvSpPr>
        <p:spPr>
          <a:xfrm>
            <a:off x="4503202" y="3761295"/>
            <a:ext cx="615553" cy="246715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</a:rPr>
              <a:t>间接负面影响</a:t>
            </a:r>
          </a:p>
        </p:txBody>
      </p:sp>
      <p:sp>
        <p:nvSpPr>
          <p:cNvPr id="8" name="左大括号 7">
            <a:extLst>
              <a:ext uri="{FF2B5EF4-FFF2-40B4-BE49-F238E27FC236}">
                <a16:creationId xmlns:a16="http://schemas.microsoft.com/office/drawing/2014/main" id="{77EFD494-8A16-48FC-A6DF-1879C4E279BE}"/>
              </a:ext>
            </a:extLst>
          </p:cNvPr>
          <p:cNvSpPr/>
          <p:nvPr/>
        </p:nvSpPr>
        <p:spPr>
          <a:xfrm>
            <a:off x="5118755" y="3355942"/>
            <a:ext cx="650449" cy="3299382"/>
          </a:xfrm>
          <a:prstGeom prst="leftBrac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6CE0AB2-10CB-4A03-9164-9C21AEB7F15F}"/>
              </a:ext>
            </a:extLst>
          </p:cNvPr>
          <p:cNvSpPr txBox="1"/>
          <p:nvPr/>
        </p:nvSpPr>
        <p:spPr>
          <a:xfrm>
            <a:off x="5938887" y="3429000"/>
            <a:ext cx="22435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</a:rPr>
              <a:t>严重水土流失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B0327D3-8A88-4E9B-8916-0B838894FCD8}"/>
              </a:ext>
            </a:extLst>
          </p:cNvPr>
          <p:cNvSpPr txBox="1"/>
          <p:nvPr/>
        </p:nvSpPr>
        <p:spPr>
          <a:xfrm>
            <a:off x="5863472" y="4732256"/>
            <a:ext cx="34879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</a:rPr>
              <a:t>不同国家肥胖现象（略）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8F11F0D-E010-4F42-B837-0E93C4CF5F77}"/>
              </a:ext>
            </a:extLst>
          </p:cNvPr>
          <p:cNvSpPr txBox="1"/>
          <p:nvPr/>
        </p:nvSpPr>
        <p:spPr>
          <a:xfrm>
            <a:off x="5863472" y="6154023"/>
            <a:ext cx="3757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</a:rPr>
              <a:t>交通运输业事故与污染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129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2"/>
  <p:tag name="KSO_WM_UNIT_LAYERLEVEL" val="1"/>
  <p:tag name="KSO_WM_TAG_VERSION" val="1.0"/>
  <p:tag name="KSO_WM_BEAUTIFY_FLAG" val="#wm#"/>
  <p:tag name="KSO_WM_UNIT_TYPE" val="y"/>
  <p:tag name="KSO_WM_UNIT_INDEX" val="2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_12*i*6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"/>
  <p:tag name="KSO_WM_UNIT_ID" val="_12*i*7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1"/>
  <p:tag name="KSO_WM_UNIT_LAYERLEVEL" val="1"/>
  <p:tag name="KSO_WM_TAG_VERSION" val="1.0"/>
  <p:tag name="KSO_WM_BEAUTIFY_FLAG" val="#wm#"/>
  <p:tag name="KSO_WM_UNIT_TYPE" val="y"/>
  <p:tag name="KSO_WM_UNIT_INDEX" val="1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leftRight"/>
  <p:tag name="KSO_WM_SLIDE_BK_DARK_LIGHT" val="2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3"/>
  <p:tag name="KSO_WM_UNIT_LAYERLEVEL" val="1"/>
  <p:tag name="KSO_WM_TAG_VERSION" val="1.0"/>
  <p:tag name="KSO_WM_BEAUTIFY_FLAG" val="#wm#"/>
  <p:tag name="KSO_WM_SLIDE_BACKGROUND_TYPE" val="leftRight"/>
  <p:tag name="KSO_WM_SLIDE_BK_DARK_LIGHT" val="2"/>
  <p:tag name="KSO_WM_UNIT_TYPE" val="i"/>
  <p:tag name="KSO_WM_UNIT_INDEX" val="3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topBottom"/>
  <p:tag name="KSO_WM_SLIDE_BK_DARK_LIGHT" val="2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3"/>
  <p:tag name="KSO_WM_UNIT_LAYERLEVEL" val="1"/>
  <p:tag name="KSO_WM_TAG_VERSION" val="1.0"/>
  <p:tag name="KSO_WM_BEAUTIFY_FLAG" val="#wm#"/>
  <p:tag name="KSO_WM_SLIDE_BACKGROUND_TYPE" val="topBottom"/>
  <p:tag name="KSO_WM_SLIDE_BK_DARK_LIGHT" val="2"/>
  <p:tag name="KSO_WM_UNIT_TYPE" val="i"/>
  <p:tag name="KSO_WM_UNIT_INDEX" val="3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bottomTop"/>
  <p:tag name="KSO_WM_SLIDE_BK_DARK_LIGHT" val="2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3"/>
  <p:tag name="KSO_WM_UNIT_LAYERLEVEL" val="1"/>
  <p:tag name="KSO_WM_TAG_VERSION" val="1.0"/>
  <p:tag name="KSO_WM_BEAUTIFY_FLAG" val="#wm#"/>
  <p:tag name="KSO_WM_UNIT_TYPE" val="y"/>
  <p:tag name="KSO_WM_UNIT_INDEX" val="3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navigation"/>
  <p:tag name="KSO_WM_SLIDE_BK_DARK_LIGHT" val="2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belt"/>
  <p:tag name="KSO_WM_SLIDE_BK_DARK_LIGHT" val="2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2"/>
  <p:tag name="KSO_WM_UNIT_LAYERLEVEL" val="1"/>
  <p:tag name="KSO_WM_TAG_VERSION" val="1.0"/>
  <p:tag name="KSO_WM_BEAUTIFY_FLAG" val="#wm#"/>
  <p:tag name="KSO_WM_SLIDE_BACKGROUND_TYPE" val="belt"/>
  <p:tag name="KSO_WM_SLIDE_BK_DARK_LIGHT" val="2"/>
  <p:tag name="KSO_WM_UNIT_TYPE" val="i"/>
  <p:tag name="KSO_WM_UNIT_INDEX" val="2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OPIC_ID" val="2869567"/>
  <p:tag name="KSO_WM_TEMPLATE_OUTLINE_ID" val="15"/>
  <p:tag name="KSO_WM_TEMPLATE_SCENE_ID" val="1"/>
  <p:tag name="KSO_WM_TEMPLATE_JOB_ID" val="2"/>
  <p:tag name="KSO_WM_TEMPLATE_TOPIC_DEFAULT" val="1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1291_15"/>
  <p:tag name="KSO_WM_TEMPLATE_SUBCATEGORY" val="0"/>
  <p:tag name="KSO_WM_SLIDE_TYPE" val="endPage"/>
  <p:tag name="KSO_WM_SLIDE_SUBTYPE" val="pureTxt"/>
  <p:tag name="KSO_WM_SLIDE_ITEM_CNT" val="0"/>
  <p:tag name="KSO_WM_SLIDE_INDEX" val="15"/>
  <p:tag name="KSO_WM_TAG_VERSION" val="1.0"/>
  <p:tag name="KSO_WM_BEAUTIFY_FLAG" val="#wm#"/>
  <p:tag name="KSO_WM_TEMPLATE_CATEGORY" val="custom"/>
  <p:tag name="KSO_WM_TEMPLATE_INDEX" val="20201291"/>
  <p:tag name="KSO_WM_SLIDE_LAYOUT" val="a"/>
  <p:tag name="KSO_WM_SLIDE_LAYOUT_CNT" val="1"/>
  <p:tag name="KSO_WM_TEMPLATE_MASTER_TYPE" val="1"/>
  <p:tag name="KSO_WM_TEMPLATE_COLOR_TYPE" val="1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NOCLEAR" val="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1291_15*a*1"/>
  <p:tag name="KSO_WM_TEMPLATE_CATEGORY" val="custom"/>
  <p:tag name="KSO_WM_TEMPLATE_INDEX" val="20201291"/>
  <p:tag name="KSO_WM_UNIT_LAYERLEVEL" val="1"/>
  <p:tag name="KSO_WM_TAG_VERSION" val="1.0"/>
  <p:tag name="KSO_WM_BEAUTIFY_FLAG" val="#wm#"/>
  <p:tag name="KSO_WM_UNIT_PRESET_TEXT" val="感谢支持"/>
  <p:tag name="KSO_WM_UNIT_ISNUMDGMTITLE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129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4*i*1"/>
  <p:tag name="KSO_WM_UNIT_LAYERLEVEL" val="1"/>
  <p:tag name="KSO_WM_TAG_VERSION" val="1.0"/>
  <p:tag name="KSO_WM_BEAUTIFY_FLAG" val="#wm#"/>
  <p:tag name="KSO_WM_UNIT_SUBTYPE" val="h"/>
  <p:tag name="KSO_WM_UNIT_BK_DARK_LIGHT" val="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5*i*1"/>
  <p:tag name="KSO_WM_UNIT_LAYERLEVEL" val="1"/>
  <p:tag name="KSO_WM_TAG_VERSION" val="1.0"/>
  <p:tag name="KSO_WM_BEAUTIFY_FLAG" val="#wm#"/>
  <p:tag name="KSO_WM_UNIT_SUBTYPE" val="h"/>
  <p:tag name="KSO_WM_UNIT_BK_DARK_LIGHT" val="2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6*i*1"/>
  <p:tag name="KSO_WM_UNIT_LAYERLEVEL" val="1"/>
  <p:tag name="KSO_WM_TAG_VERSION" val="1.0"/>
  <p:tag name="KSO_WM_BEAUTIFY_FLAG" val="#wm#"/>
  <p:tag name="KSO_WM_UNIT_SUBTYPE" val="h"/>
  <p:tag name="KSO_WM_UNIT_BK_DARK_LIGHT" val="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SUBCATEGORY" val="0"/>
  <p:tag name="KSO_WM_TAG_VERSION" val="1.0"/>
  <p:tag name="KSO_WM_BEAUTIFY_FLAG" val="#wm#"/>
  <p:tag name="KSO_WM_TEMPLATE_CATEGORY" val="custom"/>
  <p:tag name="KSO_WM_TEMPLATE_INDEX" val="20201291"/>
  <p:tag name="KSO_WM_TEMPLATE_THUMBS_INDEX" val="1、8、9、10、11、12、13、15"/>
  <p:tag name="KSO_WM_TEMPLATE_MASTER_TYPE" val="1"/>
  <p:tag name="KSO_WM_TEMPLATE_COLOR_TYPE" val="1"/>
  <p:tag name="KSO_WM_TEMPLATE_MASTER_THUMB_INDEX" val="12"/>
  <p:tag name="KSO_WM_UNIT_SHOW_EDIT_AREA_INDICATION" val="0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8*i*1"/>
  <p:tag name="KSO_WM_UNIT_LAYERLEVEL" val="1"/>
  <p:tag name="KSO_WM_TAG_VERSION" val="1.0"/>
  <p:tag name="KSO_WM_BEAUTIFY_FLAG" val="#wm#"/>
  <p:tag name="KSO_WM_UNIT_SUBTYPE" val="h"/>
  <p:tag name="KSO_WM_UNIT_BK_DARK_LIGHT" val="2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9*i*1"/>
  <p:tag name="KSO_WM_UNIT_LAYERLEVEL" val="1"/>
  <p:tag name="KSO_WM_TAG_VERSION" val="1.0"/>
  <p:tag name="KSO_WM_BEAUTIFY_FLAG" val="#wm#"/>
  <p:tag name="KSO_WM_UNIT_SUBTYPE" val="h"/>
  <p:tag name="KSO_WM_UNIT_BK_DARK_LIGHT" val="2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0*i*1"/>
  <p:tag name="KSO_WM_UNIT_LAYERLEVEL" val="1"/>
  <p:tag name="KSO_WM_TAG_VERSION" val="1.0"/>
  <p:tag name="KSO_WM_BEAUTIFY_FLAG" val="#wm#"/>
  <p:tag name="KSO_WM_UNIT_SUBTYPE" val="h"/>
  <p:tag name="KSO_WM_UNIT_BK_DARK_LIGHT" val="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_12*i*4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_12*i*5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heme/theme1.xml><?xml version="1.0" encoding="utf-8"?>
<a:theme xmlns:a="http://schemas.openxmlformats.org/drawingml/2006/main" name="Office 主题">
  <a:themeElements>
    <a:clrScheme name="自定义 1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A4700"/>
      </a:accent1>
      <a:accent2>
        <a:srgbClr val="F0942E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5">
      <a:majorFont>
        <a:latin typeface="Arial Black"/>
        <a:ea typeface="微软雅黑"/>
        <a:cs typeface=""/>
      </a:majorFont>
      <a:minorFont>
        <a:latin typeface="Arial Black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自定义 107">
      <a:dk1>
        <a:srgbClr val="000000"/>
      </a:dk1>
      <a:lt1>
        <a:srgbClr val="FFFFFF"/>
      </a:lt1>
      <a:dk2>
        <a:srgbClr val="FADFCF"/>
      </a:dk2>
      <a:lt2>
        <a:srgbClr val="FFFFFF"/>
      </a:lt2>
      <a:accent1>
        <a:srgbClr val="73C4CC"/>
      </a:accent1>
      <a:accent2>
        <a:srgbClr val="68BFDA"/>
      </a:accent2>
      <a:accent3>
        <a:srgbClr val="68B3E6"/>
      </a:accent3>
      <a:accent4>
        <a:srgbClr val="82A4EB"/>
      </a:accent4>
      <a:accent5>
        <a:srgbClr val="A68DDF"/>
      </a:accent5>
      <a:accent6>
        <a:srgbClr val="C76FC1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427</TotalTime>
  <Words>714</Words>
  <Application>Microsoft Office PowerPoint</Application>
  <PresentationFormat>宽屏</PresentationFormat>
  <Paragraphs>52</Paragraphs>
  <Slides>15</Slides>
  <Notes>0</Notes>
  <HiddenSlides>0</HiddenSlides>
  <MMClips>2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15</vt:i4>
      </vt:variant>
    </vt:vector>
  </HeadingPairs>
  <TitlesOfParts>
    <vt:vector size="27" baseType="lpstr">
      <vt:lpstr>-apple-system</vt:lpstr>
      <vt:lpstr>华文隶书</vt:lpstr>
      <vt:lpstr>华文新魏</vt:lpstr>
      <vt:lpstr>微软雅黑</vt:lpstr>
      <vt:lpstr>微软雅黑</vt:lpstr>
      <vt:lpstr>Arial</vt:lpstr>
      <vt:lpstr>Arial Black</vt:lpstr>
      <vt:lpstr>Segoe UI</vt:lpstr>
      <vt:lpstr>Segoe UI Light</vt:lpstr>
      <vt:lpstr>Viner Hand ITC</vt:lpstr>
      <vt:lpstr>Office 主题</vt:lpstr>
      <vt:lpstr>1_Office 主题​​</vt:lpstr>
      <vt:lpstr>PowerPoint 演示文稿</vt:lpstr>
      <vt:lpstr>   本章节开篇箴言：“当你的子孙后代们得知，你曾经只为了驾车去买一包香烟就烧掉一加仑汽油，他们会觉得这种行为难以置信甚至罪孽慎 重。”                                                                   ——Paul McGrady</vt:lpstr>
      <vt:lpstr>PowerPoint 演示文稿</vt:lpstr>
      <vt:lpstr>PowerPoint 演示文稿</vt:lpstr>
      <vt:lpstr>PowerPoint 演示文稿</vt:lpstr>
      <vt:lpstr>        过度开采能源会造成二氧化碳含量增加，地表下沉等，从而对土地和生物带来危害。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交通运输业</vt:lpstr>
      <vt:lpstr>PowerPoint 演示文稿</vt:lpstr>
      <vt:lpstr>Underground Coal Gasification</vt:lpstr>
      <vt:lpstr>谢谢观看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Asus</dc:creator>
  <cp:lastModifiedBy>刘 天瑞</cp:lastModifiedBy>
  <cp:revision>62</cp:revision>
  <dcterms:created xsi:type="dcterms:W3CDTF">2015-08-21T07:56:00Z</dcterms:created>
  <dcterms:modified xsi:type="dcterms:W3CDTF">2020-11-07T07:28:22Z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RubyTemplateID">
    <vt:lpwstr>2</vt:lpwstr>
  </property>
  <property fmtid="{D5CDD505-2E9C-101B-9397-08002B2CF9AE}" pid="3" name="KSOProductBuildVer">
    <vt:lpwstr>2052-11.3.0.9221</vt:lpwstr>
  </property>
</Properties>
</file>